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0"/>
  </p:notesMasterIdLst>
  <p:sldIdLst>
    <p:sldId id="267" r:id="rId7"/>
    <p:sldId id="276" r:id="rId8"/>
    <p:sldId id="268" r:id="rId9"/>
    <p:sldId id="277" r:id="rId10"/>
    <p:sldId id="281" r:id="rId11"/>
    <p:sldId id="282" r:id="rId12"/>
    <p:sldId id="271" r:id="rId13"/>
    <p:sldId id="273" r:id="rId14"/>
    <p:sldId id="274" r:id="rId15"/>
    <p:sldId id="278" r:id="rId16"/>
    <p:sldId id="279" r:id="rId17"/>
    <p:sldId id="275" r:id="rId18"/>
    <p:sldId id="280" r:id="rId19"/>
  </p:sldIdLst>
  <p:sldSz cx="16459200" cy="8229600"/>
  <p:notesSz cx="6858000" cy="9144000"/>
  <p:defaultTextStyle>
    <a:defPPr>
      <a:defRPr lang="en-US"/>
    </a:defPPr>
    <a:lvl1pPr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52463" indent="-195263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04925" indent="-390525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58975" indent="-587375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611438" indent="-782638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C1A70"/>
    <a:srgbClr val="663300"/>
    <a:srgbClr val="FF3399"/>
    <a:srgbClr val="C09200"/>
    <a:srgbClr val="996633"/>
    <a:srgbClr val="F57913"/>
    <a:srgbClr val="7D7447"/>
    <a:srgbClr val="93B418"/>
    <a:srgbClr val="89DF17"/>
    <a:srgbClr val="91C3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86286" autoAdjust="0"/>
  </p:normalViewPr>
  <p:slideViewPr>
    <p:cSldViewPr>
      <p:cViewPr>
        <p:scale>
          <a:sx n="60" d="100"/>
          <a:sy n="60" d="100"/>
        </p:scale>
        <p:origin x="-402" y="-246"/>
      </p:cViewPr>
      <p:guideLst>
        <p:guide orient="horz" pos="2592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8E2DE-C87B-4CD7-8222-0C7B1F8EB2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138196-94EB-4861-A225-0CFE25D043EF}">
      <dgm:prSet phldrT="[Text]" custT="1"/>
      <dgm:spPr/>
      <dgm:t>
        <a:bodyPr/>
        <a:lstStyle/>
        <a:p>
          <a:r>
            <a:rPr lang="en-US" sz="2400" dirty="0" smtClean="0"/>
            <a:t>CEO</a:t>
          </a:r>
          <a:endParaRPr lang="en-US" sz="2400" dirty="0"/>
        </a:p>
      </dgm:t>
    </dgm:pt>
    <dgm:pt modelId="{E49EBC58-B273-4CDD-BF4C-DC8D626B8E97}" type="parTrans" cxnId="{ABA12D56-EE44-4845-A258-0AF739EB9600}">
      <dgm:prSet/>
      <dgm:spPr/>
      <dgm:t>
        <a:bodyPr/>
        <a:lstStyle/>
        <a:p>
          <a:endParaRPr lang="en-US"/>
        </a:p>
      </dgm:t>
    </dgm:pt>
    <dgm:pt modelId="{2492E3F7-6D2E-44A7-BC0D-9FFAB17B579C}" type="sibTrans" cxnId="{ABA12D56-EE44-4845-A258-0AF739EB9600}">
      <dgm:prSet/>
      <dgm:spPr/>
      <dgm:t>
        <a:bodyPr/>
        <a:lstStyle/>
        <a:p>
          <a:endParaRPr lang="en-US"/>
        </a:p>
      </dgm:t>
    </dgm:pt>
    <dgm:pt modelId="{D1E0658D-CD22-42AB-8677-2C243E344C7D}" type="asst">
      <dgm:prSet phldrT="[Text]"/>
      <dgm:spPr/>
      <dgm:t>
        <a:bodyPr/>
        <a:lstStyle/>
        <a:p>
          <a:r>
            <a:rPr lang="en-US" dirty="0" smtClean="0"/>
            <a:t>Training Center and Development of</a:t>
          </a:r>
        </a:p>
        <a:p>
          <a:r>
            <a:rPr lang="en-US" dirty="0" smtClean="0"/>
            <a:t>Human Resources</a:t>
          </a:r>
          <a:endParaRPr lang="en-US" dirty="0"/>
        </a:p>
      </dgm:t>
    </dgm:pt>
    <dgm:pt modelId="{4F2C8851-70D7-4E1F-8C61-BFF612652A9E}" type="parTrans" cxnId="{FB3FAAE6-85CE-4571-9C29-D790F2B49ABC}">
      <dgm:prSet/>
      <dgm:spPr/>
      <dgm:t>
        <a:bodyPr/>
        <a:lstStyle/>
        <a:p>
          <a:endParaRPr lang="en-US"/>
        </a:p>
      </dgm:t>
    </dgm:pt>
    <dgm:pt modelId="{0B0C73C2-68CF-4FFA-B760-ABDEA09AA604}" type="sibTrans" cxnId="{FB3FAAE6-85CE-4571-9C29-D790F2B49ABC}">
      <dgm:prSet/>
      <dgm:spPr/>
      <dgm:t>
        <a:bodyPr/>
        <a:lstStyle/>
        <a:p>
          <a:endParaRPr lang="en-US"/>
        </a:p>
      </dgm:t>
    </dgm:pt>
    <dgm:pt modelId="{38378D76-7F3C-4FA4-A8D5-576F96FE5783}">
      <dgm:prSet phldrT="[Text]"/>
      <dgm:spPr/>
      <dgm:t>
        <a:bodyPr/>
        <a:lstStyle/>
        <a:p>
          <a:r>
            <a:rPr lang="en-US" dirty="0" smtClean="0"/>
            <a:t>DG of Information</a:t>
          </a:r>
          <a:endParaRPr lang="en-US" dirty="0"/>
        </a:p>
      </dgm:t>
    </dgm:pt>
    <dgm:pt modelId="{9ABFC7C5-1378-47CC-ABC3-729E2C26519F}" type="parTrans" cxnId="{BB2EABD7-0B5F-404B-9600-3E77ADC4E9C3}">
      <dgm:prSet/>
      <dgm:spPr/>
      <dgm:t>
        <a:bodyPr/>
        <a:lstStyle/>
        <a:p>
          <a:endParaRPr lang="en-US"/>
        </a:p>
      </dgm:t>
    </dgm:pt>
    <dgm:pt modelId="{7B1B9A43-E858-4FF2-80F4-FE3B6DF7AF6F}" type="sibTrans" cxnId="{BB2EABD7-0B5F-404B-9600-3E77ADC4E9C3}">
      <dgm:prSet/>
      <dgm:spPr/>
      <dgm:t>
        <a:bodyPr/>
        <a:lstStyle/>
        <a:p>
          <a:endParaRPr lang="en-US"/>
        </a:p>
      </dgm:t>
    </dgm:pt>
    <dgm:pt modelId="{FCC731B1-5B27-40BC-A4B4-2496B80BD246}">
      <dgm:prSet phldrT="[Text]"/>
      <dgm:spPr/>
      <dgm:t>
        <a:bodyPr/>
        <a:lstStyle/>
        <a:p>
          <a:r>
            <a:rPr lang="en-US" dirty="0" smtClean="0"/>
            <a:t>DG of Population and Social Statistics</a:t>
          </a:r>
          <a:endParaRPr lang="en-US" dirty="0"/>
        </a:p>
      </dgm:t>
    </dgm:pt>
    <dgm:pt modelId="{7599AACC-52F0-45E3-9ABA-F3017864A525}" type="parTrans" cxnId="{F128F4D8-6119-4CC3-90CC-6E8F516F5ADB}">
      <dgm:prSet/>
      <dgm:spPr/>
      <dgm:t>
        <a:bodyPr/>
        <a:lstStyle/>
        <a:p>
          <a:endParaRPr lang="en-US"/>
        </a:p>
      </dgm:t>
    </dgm:pt>
    <dgm:pt modelId="{446E4331-4A32-4366-81FA-52F322FEBD5C}" type="sibTrans" cxnId="{F128F4D8-6119-4CC3-90CC-6E8F516F5ADB}">
      <dgm:prSet/>
      <dgm:spPr/>
      <dgm:t>
        <a:bodyPr/>
        <a:lstStyle/>
        <a:p>
          <a:endParaRPr lang="en-US"/>
        </a:p>
      </dgm:t>
    </dgm:pt>
    <dgm:pt modelId="{A2FFABEE-4324-46CA-B23C-236E852E4E00}" type="asst">
      <dgm:prSet phldrT="[Text]"/>
      <dgm:spPr/>
      <dgm:t>
        <a:bodyPr/>
        <a:lstStyle/>
        <a:p>
          <a:r>
            <a:rPr lang="en-US" dirty="0" smtClean="0"/>
            <a:t>CEO's Office</a:t>
          </a:r>
          <a:endParaRPr lang="en-US" dirty="0"/>
        </a:p>
      </dgm:t>
    </dgm:pt>
    <dgm:pt modelId="{0879131C-1386-440C-A59B-88A100F860E9}" type="parTrans" cxnId="{864E6244-F274-4F70-B1C1-0BF1E4B605CA}">
      <dgm:prSet/>
      <dgm:spPr/>
      <dgm:t>
        <a:bodyPr/>
        <a:lstStyle/>
        <a:p>
          <a:endParaRPr lang="en-US"/>
        </a:p>
      </dgm:t>
    </dgm:pt>
    <dgm:pt modelId="{2950BF95-266C-4639-88A5-F91054320C0A}" type="sibTrans" cxnId="{864E6244-F274-4F70-B1C1-0BF1E4B605CA}">
      <dgm:prSet/>
      <dgm:spPr/>
      <dgm:t>
        <a:bodyPr/>
        <a:lstStyle/>
        <a:p>
          <a:endParaRPr lang="en-US"/>
        </a:p>
      </dgm:t>
    </dgm:pt>
    <dgm:pt modelId="{F9E9E0AE-85BF-4373-9F22-039548AF76FD}" type="asst">
      <dgm:prSet phldrT="[Text]"/>
      <dgm:spPr/>
      <dgm:t>
        <a:bodyPr/>
        <a:lstStyle/>
        <a:p>
          <a:r>
            <a:rPr lang="en-US" dirty="0" smtClean="0"/>
            <a:t>Standing Committees of Statistics Office</a:t>
          </a:r>
          <a:endParaRPr lang="en-US" dirty="0"/>
        </a:p>
      </dgm:t>
    </dgm:pt>
    <dgm:pt modelId="{121EBB22-EF59-48C6-A356-39773FD583A8}" type="parTrans" cxnId="{245DBC26-6517-45B2-82B4-69C97E7A8C9D}">
      <dgm:prSet/>
      <dgm:spPr/>
      <dgm:t>
        <a:bodyPr/>
        <a:lstStyle/>
        <a:p>
          <a:endParaRPr lang="en-US"/>
        </a:p>
      </dgm:t>
    </dgm:pt>
    <dgm:pt modelId="{B4A4F6E1-2059-4488-9144-A4EF7620FC47}" type="sibTrans" cxnId="{245DBC26-6517-45B2-82B4-69C97E7A8C9D}">
      <dgm:prSet/>
      <dgm:spPr/>
      <dgm:t>
        <a:bodyPr/>
        <a:lstStyle/>
        <a:p>
          <a:endParaRPr lang="en-US"/>
        </a:p>
      </dgm:t>
    </dgm:pt>
    <dgm:pt modelId="{BF05822C-A810-4432-A5DD-15FC740187A1}" type="asst">
      <dgm:prSet phldrT="[Text]"/>
      <dgm:spPr/>
      <dgm:t>
        <a:bodyPr/>
        <a:lstStyle/>
        <a:p>
          <a:r>
            <a:rPr lang="en-US" dirty="0" smtClean="0"/>
            <a:t>Strategies, Standards and Quality</a:t>
          </a:r>
          <a:endParaRPr lang="en-US" dirty="0"/>
        </a:p>
      </dgm:t>
    </dgm:pt>
    <dgm:pt modelId="{CAF0D1C3-F897-4D90-8243-06991BA527E6}" type="parTrans" cxnId="{BAAC002B-9370-4261-83BC-0A624BC55B70}">
      <dgm:prSet/>
      <dgm:spPr/>
      <dgm:t>
        <a:bodyPr/>
        <a:lstStyle/>
        <a:p>
          <a:endParaRPr lang="en-US"/>
        </a:p>
      </dgm:t>
    </dgm:pt>
    <dgm:pt modelId="{94E49A02-8020-4F8F-B5B7-FD222D3A0F4B}" type="sibTrans" cxnId="{BAAC002B-9370-4261-83BC-0A624BC55B70}">
      <dgm:prSet/>
      <dgm:spPr/>
      <dgm:t>
        <a:bodyPr/>
        <a:lstStyle/>
        <a:p>
          <a:endParaRPr lang="en-US"/>
        </a:p>
      </dgm:t>
    </dgm:pt>
    <dgm:pt modelId="{72E05891-A192-442F-8073-4B5E5B0B5577}">
      <dgm:prSet/>
      <dgm:spPr/>
      <dgm:t>
        <a:bodyPr/>
        <a:lstStyle/>
        <a:p>
          <a:r>
            <a:rPr lang="en-US" dirty="0" smtClean="0"/>
            <a:t>DG of Administration and  Finance Affairs  </a:t>
          </a:r>
          <a:endParaRPr lang="en-US" dirty="0"/>
        </a:p>
      </dgm:t>
    </dgm:pt>
    <dgm:pt modelId="{378A775F-2602-403C-8987-F74EA9DDEE0C}" type="parTrans" cxnId="{4CF783C3-C1F4-454C-9C53-DC873200F4A6}">
      <dgm:prSet/>
      <dgm:spPr/>
      <dgm:t>
        <a:bodyPr/>
        <a:lstStyle/>
        <a:p>
          <a:endParaRPr lang="en-US"/>
        </a:p>
      </dgm:t>
    </dgm:pt>
    <dgm:pt modelId="{75434280-43D9-4F81-B91E-797C1BC721DC}" type="sibTrans" cxnId="{4CF783C3-C1F4-454C-9C53-DC873200F4A6}">
      <dgm:prSet/>
      <dgm:spPr/>
      <dgm:t>
        <a:bodyPr/>
        <a:lstStyle/>
        <a:p>
          <a:endParaRPr lang="en-US"/>
        </a:p>
      </dgm:t>
    </dgm:pt>
    <dgm:pt modelId="{C660BA1F-1E83-4E6C-9B80-59BCD703A789}">
      <dgm:prSet/>
      <dgm:spPr/>
      <dgm:t>
        <a:bodyPr/>
        <a:lstStyle/>
        <a:p>
          <a:r>
            <a:rPr lang="en-US" dirty="0" smtClean="0"/>
            <a:t>DG of Information</a:t>
          </a:r>
        </a:p>
        <a:p>
          <a:r>
            <a:rPr lang="en-US" dirty="0" smtClean="0"/>
            <a:t>Technology</a:t>
          </a:r>
        </a:p>
      </dgm:t>
    </dgm:pt>
    <dgm:pt modelId="{85571A3E-FBE1-4760-A8F6-E0A2067AB7BE}" type="parTrans" cxnId="{5372A907-649C-40AC-8842-D173447E8C1D}">
      <dgm:prSet/>
      <dgm:spPr/>
      <dgm:t>
        <a:bodyPr/>
        <a:lstStyle/>
        <a:p>
          <a:endParaRPr lang="en-US"/>
        </a:p>
      </dgm:t>
    </dgm:pt>
    <dgm:pt modelId="{3EB681E6-3E3D-4A1F-BA33-C4AEACF143BA}" type="sibTrans" cxnId="{5372A907-649C-40AC-8842-D173447E8C1D}">
      <dgm:prSet/>
      <dgm:spPr/>
      <dgm:t>
        <a:bodyPr/>
        <a:lstStyle/>
        <a:p>
          <a:endParaRPr lang="en-US"/>
        </a:p>
      </dgm:t>
    </dgm:pt>
    <dgm:pt modelId="{D0EAEF90-76C3-471F-BEBB-A00BE97523F0}">
      <dgm:prSet/>
      <dgm:spPr/>
      <dgm:t>
        <a:bodyPr/>
        <a:lstStyle/>
        <a:p>
          <a:r>
            <a:rPr lang="en-US" dirty="0" smtClean="0"/>
            <a:t>DG of Spatial Statistics</a:t>
          </a:r>
          <a:endParaRPr lang="en-US" dirty="0"/>
        </a:p>
      </dgm:t>
    </dgm:pt>
    <dgm:pt modelId="{1F410C23-5895-4513-943C-13463225AD8F}" type="parTrans" cxnId="{865468D1-C3F1-409F-9C15-E69E22E69C5B}">
      <dgm:prSet/>
      <dgm:spPr/>
      <dgm:t>
        <a:bodyPr/>
        <a:lstStyle/>
        <a:p>
          <a:endParaRPr lang="en-US"/>
        </a:p>
      </dgm:t>
    </dgm:pt>
    <dgm:pt modelId="{95A1FB03-6DBD-414A-922C-1A4372294267}" type="sibTrans" cxnId="{865468D1-C3F1-409F-9C15-E69E22E69C5B}">
      <dgm:prSet/>
      <dgm:spPr/>
      <dgm:t>
        <a:bodyPr/>
        <a:lstStyle/>
        <a:p>
          <a:endParaRPr lang="en-US"/>
        </a:p>
      </dgm:t>
    </dgm:pt>
    <dgm:pt modelId="{2B233BC3-7D0F-442F-8390-69A048CCD255}">
      <dgm:prSet phldrT="[Text]"/>
      <dgm:spPr/>
      <dgm:t>
        <a:bodyPr/>
        <a:lstStyle/>
        <a:p>
          <a:r>
            <a:rPr lang="en-US" dirty="0" smtClean="0"/>
            <a:t>DG of Economic Statistics</a:t>
          </a:r>
          <a:endParaRPr lang="en-US" dirty="0"/>
        </a:p>
      </dgm:t>
    </dgm:pt>
    <dgm:pt modelId="{4CBFD72F-33EB-4317-966C-A4D734FB6425}" type="parTrans" cxnId="{9AD186A8-37B6-4393-9103-BB29A751B66B}">
      <dgm:prSet/>
      <dgm:spPr/>
      <dgm:t>
        <a:bodyPr/>
        <a:lstStyle/>
        <a:p>
          <a:endParaRPr lang="en-US"/>
        </a:p>
      </dgm:t>
    </dgm:pt>
    <dgm:pt modelId="{6B3A9AAD-1D09-4ABB-A0F0-B67B872CD6CC}" type="sibTrans" cxnId="{9AD186A8-37B6-4393-9103-BB29A751B66B}">
      <dgm:prSet/>
      <dgm:spPr/>
      <dgm:t>
        <a:bodyPr/>
        <a:lstStyle/>
        <a:p>
          <a:endParaRPr lang="en-US"/>
        </a:p>
      </dgm:t>
    </dgm:pt>
    <dgm:pt modelId="{C4B8666C-7146-44C3-84CA-76DE95EE006D}">
      <dgm:prSet phldrT="[Text]"/>
      <dgm:spPr/>
      <dgm:t>
        <a:bodyPr/>
        <a:lstStyle/>
        <a:p>
          <a:r>
            <a:rPr lang="en-US" dirty="0" smtClean="0"/>
            <a:t>DG of National Spatial Data infrastructure (NSDI)</a:t>
          </a:r>
          <a:endParaRPr lang="en-US" dirty="0"/>
        </a:p>
      </dgm:t>
    </dgm:pt>
    <dgm:pt modelId="{C97087D7-07E3-4859-B63F-495EB100580C}" type="parTrans" cxnId="{26887F47-5FEF-4671-98FE-6BFD5A64B819}">
      <dgm:prSet/>
      <dgm:spPr/>
      <dgm:t>
        <a:bodyPr/>
        <a:lstStyle/>
        <a:p>
          <a:endParaRPr lang="en-US"/>
        </a:p>
      </dgm:t>
    </dgm:pt>
    <dgm:pt modelId="{33D766AD-ABD5-4EC9-96B1-5F692CAABABA}" type="sibTrans" cxnId="{26887F47-5FEF-4671-98FE-6BFD5A64B819}">
      <dgm:prSet/>
      <dgm:spPr/>
      <dgm:t>
        <a:bodyPr/>
        <a:lstStyle/>
        <a:p>
          <a:endParaRPr lang="en-US"/>
        </a:p>
      </dgm:t>
    </dgm:pt>
    <dgm:pt modelId="{6E32107F-1A9F-4789-BFFD-327BD7ED333F}" type="pres">
      <dgm:prSet presAssocID="{6BE8E2DE-C87B-4CD7-8222-0C7B1F8EB2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AC199A-6AEC-48DA-BE13-4DFA443F8C0C}" type="pres">
      <dgm:prSet presAssocID="{88138196-94EB-4861-A225-0CFE25D043EF}" presName="hierRoot1" presStyleCnt="0">
        <dgm:presLayoutVars>
          <dgm:hierBranch val="init"/>
        </dgm:presLayoutVars>
      </dgm:prSet>
      <dgm:spPr/>
    </dgm:pt>
    <dgm:pt modelId="{7BDAFDA2-91FD-4243-8D43-10F381753D06}" type="pres">
      <dgm:prSet presAssocID="{88138196-94EB-4861-A225-0CFE25D043EF}" presName="rootComposite1" presStyleCnt="0"/>
      <dgm:spPr/>
    </dgm:pt>
    <dgm:pt modelId="{A38BD989-69DD-44FC-89D1-2002A94BFFD5}" type="pres">
      <dgm:prSet presAssocID="{88138196-94EB-4861-A225-0CFE25D043E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F15A29-657F-4A1C-B493-EC1BCA3C1ECB}" type="pres">
      <dgm:prSet presAssocID="{88138196-94EB-4861-A225-0CFE25D043E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E8716EE-AC68-40BD-8355-31FE8C8755C8}" type="pres">
      <dgm:prSet presAssocID="{88138196-94EB-4861-A225-0CFE25D043EF}" presName="hierChild2" presStyleCnt="0"/>
      <dgm:spPr/>
    </dgm:pt>
    <dgm:pt modelId="{001B9B5F-29CA-4C61-B632-BEF35868728A}" type="pres">
      <dgm:prSet presAssocID="{378A775F-2602-403C-8987-F74EA9DDEE0C}" presName="Name37" presStyleLbl="parChTrans1D2" presStyleIdx="0" presStyleCnt="11"/>
      <dgm:spPr/>
      <dgm:t>
        <a:bodyPr/>
        <a:lstStyle/>
        <a:p>
          <a:endParaRPr lang="en-US"/>
        </a:p>
      </dgm:t>
    </dgm:pt>
    <dgm:pt modelId="{EE27819B-789F-4E86-82AE-63143368039A}" type="pres">
      <dgm:prSet presAssocID="{72E05891-A192-442F-8073-4B5E5B0B5577}" presName="hierRoot2" presStyleCnt="0">
        <dgm:presLayoutVars>
          <dgm:hierBranch val="init"/>
        </dgm:presLayoutVars>
      </dgm:prSet>
      <dgm:spPr/>
    </dgm:pt>
    <dgm:pt modelId="{F418F494-F53B-4A91-9B1F-ADAC2E32B4C1}" type="pres">
      <dgm:prSet presAssocID="{72E05891-A192-442F-8073-4B5E5B0B5577}" presName="rootComposite" presStyleCnt="0"/>
      <dgm:spPr/>
    </dgm:pt>
    <dgm:pt modelId="{6279A26C-AEBD-4F48-A71B-7CC285D919B7}" type="pres">
      <dgm:prSet presAssocID="{72E05891-A192-442F-8073-4B5E5B0B5577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E5A8A3-34D0-4269-B97A-5CB809C08B2B}" type="pres">
      <dgm:prSet presAssocID="{72E05891-A192-442F-8073-4B5E5B0B5577}" presName="rootConnector" presStyleLbl="node2" presStyleIdx="0" presStyleCnt="7"/>
      <dgm:spPr/>
      <dgm:t>
        <a:bodyPr/>
        <a:lstStyle/>
        <a:p>
          <a:endParaRPr lang="en-US"/>
        </a:p>
      </dgm:t>
    </dgm:pt>
    <dgm:pt modelId="{5D7AD764-D33A-4BEE-B1B1-AFC233344E4E}" type="pres">
      <dgm:prSet presAssocID="{72E05891-A192-442F-8073-4B5E5B0B5577}" presName="hierChild4" presStyleCnt="0"/>
      <dgm:spPr/>
    </dgm:pt>
    <dgm:pt modelId="{3A2C25B1-DF13-4777-B6A3-D5A4CAF2DDD8}" type="pres">
      <dgm:prSet presAssocID="{72E05891-A192-442F-8073-4B5E5B0B5577}" presName="hierChild5" presStyleCnt="0"/>
      <dgm:spPr/>
    </dgm:pt>
    <dgm:pt modelId="{FD9EC03F-6A3D-468B-96EB-D030E623F89F}" type="pres">
      <dgm:prSet presAssocID="{85571A3E-FBE1-4760-A8F6-E0A2067AB7BE}" presName="Name37" presStyleLbl="parChTrans1D2" presStyleIdx="1" presStyleCnt="11"/>
      <dgm:spPr/>
      <dgm:t>
        <a:bodyPr/>
        <a:lstStyle/>
        <a:p>
          <a:endParaRPr lang="en-US"/>
        </a:p>
      </dgm:t>
    </dgm:pt>
    <dgm:pt modelId="{A4DADC31-87B8-4FA9-BC0D-2BD0D114C242}" type="pres">
      <dgm:prSet presAssocID="{C660BA1F-1E83-4E6C-9B80-59BCD703A789}" presName="hierRoot2" presStyleCnt="0">
        <dgm:presLayoutVars>
          <dgm:hierBranch val="init"/>
        </dgm:presLayoutVars>
      </dgm:prSet>
      <dgm:spPr/>
    </dgm:pt>
    <dgm:pt modelId="{04D09F8A-330F-49BC-8D8A-D63AC80A78F1}" type="pres">
      <dgm:prSet presAssocID="{C660BA1F-1E83-4E6C-9B80-59BCD703A789}" presName="rootComposite" presStyleCnt="0"/>
      <dgm:spPr/>
    </dgm:pt>
    <dgm:pt modelId="{9C064AA6-4990-4FA9-9BF1-87E37D04D05E}" type="pres">
      <dgm:prSet presAssocID="{C660BA1F-1E83-4E6C-9B80-59BCD703A789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34A8CC-5E28-43A2-8A0C-BD8685DAA5C7}" type="pres">
      <dgm:prSet presAssocID="{C660BA1F-1E83-4E6C-9B80-59BCD703A789}" presName="rootConnector" presStyleLbl="node2" presStyleIdx="1" presStyleCnt="7"/>
      <dgm:spPr/>
      <dgm:t>
        <a:bodyPr/>
        <a:lstStyle/>
        <a:p>
          <a:endParaRPr lang="en-US"/>
        </a:p>
      </dgm:t>
    </dgm:pt>
    <dgm:pt modelId="{44ED383A-701A-47B2-AE4E-6520F2296F14}" type="pres">
      <dgm:prSet presAssocID="{C660BA1F-1E83-4E6C-9B80-59BCD703A789}" presName="hierChild4" presStyleCnt="0"/>
      <dgm:spPr/>
    </dgm:pt>
    <dgm:pt modelId="{023E4ED5-C4DA-4FB0-9C8D-A265D2670262}" type="pres">
      <dgm:prSet presAssocID="{C660BA1F-1E83-4E6C-9B80-59BCD703A789}" presName="hierChild5" presStyleCnt="0"/>
      <dgm:spPr/>
    </dgm:pt>
    <dgm:pt modelId="{992E1047-C9A5-4F72-A4CE-123A1B5B3350}" type="pres">
      <dgm:prSet presAssocID="{9ABFC7C5-1378-47CC-ABC3-729E2C26519F}" presName="Name37" presStyleLbl="parChTrans1D2" presStyleIdx="2" presStyleCnt="11"/>
      <dgm:spPr/>
      <dgm:t>
        <a:bodyPr/>
        <a:lstStyle/>
        <a:p>
          <a:endParaRPr lang="en-US"/>
        </a:p>
      </dgm:t>
    </dgm:pt>
    <dgm:pt modelId="{10557143-1922-465F-9A0A-69143975B587}" type="pres">
      <dgm:prSet presAssocID="{38378D76-7F3C-4FA4-A8D5-576F96FE5783}" presName="hierRoot2" presStyleCnt="0">
        <dgm:presLayoutVars>
          <dgm:hierBranch val="init"/>
        </dgm:presLayoutVars>
      </dgm:prSet>
      <dgm:spPr/>
    </dgm:pt>
    <dgm:pt modelId="{12890473-15E3-4DB4-A7E6-878D2CC27847}" type="pres">
      <dgm:prSet presAssocID="{38378D76-7F3C-4FA4-A8D5-576F96FE5783}" presName="rootComposite" presStyleCnt="0"/>
      <dgm:spPr/>
    </dgm:pt>
    <dgm:pt modelId="{FE8BCD05-3FEF-400E-86CD-9314A132D47F}" type="pres">
      <dgm:prSet presAssocID="{38378D76-7F3C-4FA4-A8D5-576F96FE5783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3D354-880E-4A6A-A1FB-F9A7F53893D2}" type="pres">
      <dgm:prSet presAssocID="{38378D76-7F3C-4FA4-A8D5-576F96FE5783}" presName="rootConnector" presStyleLbl="node2" presStyleIdx="2" presStyleCnt="7"/>
      <dgm:spPr/>
      <dgm:t>
        <a:bodyPr/>
        <a:lstStyle/>
        <a:p>
          <a:endParaRPr lang="en-US"/>
        </a:p>
      </dgm:t>
    </dgm:pt>
    <dgm:pt modelId="{71E3A89E-248E-4221-AD98-0CAB7E2895FA}" type="pres">
      <dgm:prSet presAssocID="{38378D76-7F3C-4FA4-A8D5-576F96FE5783}" presName="hierChild4" presStyleCnt="0"/>
      <dgm:spPr/>
    </dgm:pt>
    <dgm:pt modelId="{BBDF39BA-6455-4C52-A927-5B3A1B136A67}" type="pres">
      <dgm:prSet presAssocID="{38378D76-7F3C-4FA4-A8D5-576F96FE5783}" presName="hierChild5" presStyleCnt="0"/>
      <dgm:spPr/>
    </dgm:pt>
    <dgm:pt modelId="{D85DDFB1-8BBD-4834-BAD5-EB973131552C}" type="pres">
      <dgm:prSet presAssocID="{1F410C23-5895-4513-943C-13463225AD8F}" presName="Name37" presStyleLbl="parChTrans1D2" presStyleIdx="3" presStyleCnt="11"/>
      <dgm:spPr/>
      <dgm:t>
        <a:bodyPr/>
        <a:lstStyle/>
        <a:p>
          <a:endParaRPr lang="en-US"/>
        </a:p>
      </dgm:t>
    </dgm:pt>
    <dgm:pt modelId="{97267B33-B33B-4EB2-8133-AE161E4C24DF}" type="pres">
      <dgm:prSet presAssocID="{D0EAEF90-76C3-471F-BEBB-A00BE97523F0}" presName="hierRoot2" presStyleCnt="0">
        <dgm:presLayoutVars>
          <dgm:hierBranch val="init"/>
        </dgm:presLayoutVars>
      </dgm:prSet>
      <dgm:spPr/>
    </dgm:pt>
    <dgm:pt modelId="{ECCBACED-16EC-437E-BFE0-A6D42122E058}" type="pres">
      <dgm:prSet presAssocID="{D0EAEF90-76C3-471F-BEBB-A00BE97523F0}" presName="rootComposite" presStyleCnt="0"/>
      <dgm:spPr/>
    </dgm:pt>
    <dgm:pt modelId="{504BE234-57FC-44DB-A90A-CD0CD94DCF39}" type="pres">
      <dgm:prSet presAssocID="{D0EAEF90-76C3-471F-BEBB-A00BE97523F0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BBA71-49DA-4654-A9FB-B90A25A5AF7A}" type="pres">
      <dgm:prSet presAssocID="{D0EAEF90-76C3-471F-BEBB-A00BE97523F0}" presName="rootConnector" presStyleLbl="node2" presStyleIdx="3" presStyleCnt="7"/>
      <dgm:spPr/>
      <dgm:t>
        <a:bodyPr/>
        <a:lstStyle/>
        <a:p>
          <a:endParaRPr lang="en-US"/>
        </a:p>
      </dgm:t>
    </dgm:pt>
    <dgm:pt modelId="{356C8619-6749-4A78-BD4D-C1D7C8E5ADAF}" type="pres">
      <dgm:prSet presAssocID="{D0EAEF90-76C3-471F-BEBB-A00BE97523F0}" presName="hierChild4" presStyleCnt="0"/>
      <dgm:spPr/>
    </dgm:pt>
    <dgm:pt modelId="{F62844DB-5662-493B-A192-2D38BD4834E4}" type="pres">
      <dgm:prSet presAssocID="{D0EAEF90-76C3-471F-BEBB-A00BE97523F0}" presName="hierChild5" presStyleCnt="0"/>
      <dgm:spPr/>
    </dgm:pt>
    <dgm:pt modelId="{4D3475CE-EC6C-4934-AA10-E75B56F55418}" type="pres">
      <dgm:prSet presAssocID="{7599AACC-52F0-45E3-9ABA-F3017864A525}" presName="Name37" presStyleLbl="parChTrans1D2" presStyleIdx="4" presStyleCnt="11"/>
      <dgm:spPr/>
      <dgm:t>
        <a:bodyPr/>
        <a:lstStyle/>
        <a:p>
          <a:endParaRPr lang="en-US"/>
        </a:p>
      </dgm:t>
    </dgm:pt>
    <dgm:pt modelId="{B63D5345-3DEE-4174-A858-9A3FD01F9A59}" type="pres">
      <dgm:prSet presAssocID="{FCC731B1-5B27-40BC-A4B4-2496B80BD246}" presName="hierRoot2" presStyleCnt="0">
        <dgm:presLayoutVars>
          <dgm:hierBranch val="init"/>
        </dgm:presLayoutVars>
      </dgm:prSet>
      <dgm:spPr/>
    </dgm:pt>
    <dgm:pt modelId="{4AB42ECC-7E6D-47BF-8DFF-D63C2D41D551}" type="pres">
      <dgm:prSet presAssocID="{FCC731B1-5B27-40BC-A4B4-2496B80BD246}" presName="rootComposite" presStyleCnt="0"/>
      <dgm:spPr/>
    </dgm:pt>
    <dgm:pt modelId="{B3380808-CB23-4E05-891A-E5844DD2B230}" type="pres">
      <dgm:prSet presAssocID="{FCC731B1-5B27-40BC-A4B4-2496B80BD246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1257E-AD34-4B1D-B62B-0F5A1B23556F}" type="pres">
      <dgm:prSet presAssocID="{FCC731B1-5B27-40BC-A4B4-2496B80BD246}" presName="rootConnector" presStyleLbl="node2" presStyleIdx="4" presStyleCnt="7"/>
      <dgm:spPr/>
      <dgm:t>
        <a:bodyPr/>
        <a:lstStyle/>
        <a:p>
          <a:endParaRPr lang="en-US"/>
        </a:p>
      </dgm:t>
    </dgm:pt>
    <dgm:pt modelId="{F6158B6F-029B-4E5D-8DD8-FA9924E0B099}" type="pres">
      <dgm:prSet presAssocID="{FCC731B1-5B27-40BC-A4B4-2496B80BD246}" presName="hierChild4" presStyleCnt="0"/>
      <dgm:spPr/>
    </dgm:pt>
    <dgm:pt modelId="{F6428891-D036-4EA2-A31B-45384A9942F6}" type="pres">
      <dgm:prSet presAssocID="{FCC731B1-5B27-40BC-A4B4-2496B80BD246}" presName="hierChild5" presStyleCnt="0"/>
      <dgm:spPr/>
    </dgm:pt>
    <dgm:pt modelId="{36E2D6E6-3AB2-4838-9F02-BCFD55D3E9B2}" type="pres">
      <dgm:prSet presAssocID="{4CBFD72F-33EB-4317-966C-A4D734FB6425}" presName="Name37" presStyleLbl="parChTrans1D2" presStyleIdx="5" presStyleCnt="11"/>
      <dgm:spPr/>
      <dgm:t>
        <a:bodyPr/>
        <a:lstStyle/>
        <a:p>
          <a:endParaRPr lang="en-US"/>
        </a:p>
      </dgm:t>
    </dgm:pt>
    <dgm:pt modelId="{3E5D15A3-0690-4B71-891B-D2C0A140141A}" type="pres">
      <dgm:prSet presAssocID="{2B233BC3-7D0F-442F-8390-69A048CCD255}" presName="hierRoot2" presStyleCnt="0">
        <dgm:presLayoutVars>
          <dgm:hierBranch val="init"/>
        </dgm:presLayoutVars>
      </dgm:prSet>
      <dgm:spPr/>
    </dgm:pt>
    <dgm:pt modelId="{476EA8F7-1EF4-472E-937A-F47C9CC97C6F}" type="pres">
      <dgm:prSet presAssocID="{2B233BC3-7D0F-442F-8390-69A048CCD255}" presName="rootComposite" presStyleCnt="0"/>
      <dgm:spPr/>
    </dgm:pt>
    <dgm:pt modelId="{A88F1746-8D98-44EF-9D9E-D0B6738ED8C8}" type="pres">
      <dgm:prSet presAssocID="{2B233BC3-7D0F-442F-8390-69A048CCD255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1784F5-9AB8-44A3-A497-C7723B007C79}" type="pres">
      <dgm:prSet presAssocID="{2B233BC3-7D0F-442F-8390-69A048CCD255}" presName="rootConnector" presStyleLbl="node2" presStyleIdx="5" presStyleCnt="7"/>
      <dgm:spPr/>
      <dgm:t>
        <a:bodyPr/>
        <a:lstStyle/>
        <a:p>
          <a:endParaRPr lang="en-US"/>
        </a:p>
      </dgm:t>
    </dgm:pt>
    <dgm:pt modelId="{DF49655A-E64E-49ED-9F8E-940DE72D467D}" type="pres">
      <dgm:prSet presAssocID="{2B233BC3-7D0F-442F-8390-69A048CCD255}" presName="hierChild4" presStyleCnt="0"/>
      <dgm:spPr/>
    </dgm:pt>
    <dgm:pt modelId="{278F7DEA-29C7-464B-A1F0-808BE114C298}" type="pres">
      <dgm:prSet presAssocID="{2B233BC3-7D0F-442F-8390-69A048CCD255}" presName="hierChild5" presStyleCnt="0"/>
      <dgm:spPr/>
    </dgm:pt>
    <dgm:pt modelId="{99358767-B87B-4E82-832D-5FBA4001A7D9}" type="pres">
      <dgm:prSet presAssocID="{C97087D7-07E3-4859-B63F-495EB100580C}" presName="Name37" presStyleLbl="parChTrans1D2" presStyleIdx="6" presStyleCnt="11"/>
      <dgm:spPr/>
      <dgm:t>
        <a:bodyPr/>
        <a:lstStyle/>
        <a:p>
          <a:endParaRPr lang="en-US"/>
        </a:p>
      </dgm:t>
    </dgm:pt>
    <dgm:pt modelId="{D716738A-A8CC-4F3E-BBC7-E177601952DC}" type="pres">
      <dgm:prSet presAssocID="{C4B8666C-7146-44C3-84CA-76DE95EE006D}" presName="hierRoot2" presStyleCnt="0">
        <dgm:presLayoutVars>
          <dgm:hierBranch val="init"/>
        </dgm:presLayoutVars>
      </dgm:prSet>
      <dgm:spPr/>
    </dgm:pt>
    <dgm:pt modelId="{D497A0F2-4100-4F90-8A59-05118DE64279}" type="pres">
      <dgm:prSet presAssocID="{C4B8666C-7146-44C3-84CA-76DE95EE006D}" presName="rootComposite" presStyleCnt="0"/>
      <dgm:spPr/>
    </dgm:pt>
    <dgm:pt modelId="{88D1F31C-E6DA-407E-93FD-D345AE039655}" type="pres">
      <dgm:prSet presAssocID="{C4B8666C-7146-44C3-84CA-76DE95EE006D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149CC1-208C-4C0C-9B17-7B62020D94E7}" type="pres">
      <dgm:prSet presAssocID="{C4B8666C-7146-44C3-84CA-76DE95EE006D}" presName="rootConnector" presStyleLbl="node2" presStyleIdx="6" presStyleCnt="7"/>
      <dgm:spPr/>
      <dgm:t>
        <a:bodyPr/>
        <a:lstStyle/>
        <a:p>
          <a:endParaRPr lang="en-US"/>
        </a:p>
      </dgm:t>
    </dgm:pt>
    <dgm:pt modelId="{17264FEE-306D-411C-A21B-4C8FF3032EB6}" type="pres">
      <dgm:prSet presAssocID="{C4B8666C-7146-44C3-84CA-76DE95EE006D}" presName="hierChild4" presStyleCnt="0"/>
      <dgm:spPr/>
    </dgm:pt>
    <dgm:pt modelId="{EC344D09-F643-4E27-97EB-F44AFC4AC4F6}" type="pres">
      <dgm:prSet presAssocID="{C4B8666C-7146-44C3-84CA-76DE95EE006D}" presName="hierChild5" presStyleCnt="0"/>
      <dgm:spPr/>
    </dgm:pt>
    <dgm:pt modelId="{21C0C75B-54CE-41BA-AC60-3BBFAEBE1021}" type="pres">
      <dgm:prSet presAssocID="{88138196-94EB-4861-A225-0CFE25D043EF}" presName="hierChild3" presStyleCnt="0"/>
      <dgm:spPr/>
    </dgm:pt>
    <dgm:pt modelId="{1FA137CB-A065-46AE-8531-5F1A49CFCC00}" type="pres">
      <dgm:prSet presAssocID="{4F2C8851-70D7-4E1F-8C61-BFF612652A9E}" presName="Name111" presStyleLbl="parChTrans1D2" presStyleIdx="7" presStyleCnt="11"/>
      <dgm:spPr/>
      <dgm:t>
        <a:bodyPr/>
        <a:lstStyle/>
        <a:p>
          <a:endParaRPr lang="en-US"/>
        </a:p>
      </dgm:t>
    </dgm:pt>
    <dgm:pt modelId="{1760DAE4-28CB-4B40-9B01-5ADAB8CFD5E8}" type="pres">
      <dgm:prSet presAssocID="{D1E0658D-CD22-42AB-8677-2C243E344C7D}" presName="hierRoot3" presStyleCnt="0">
        <dgm:presLayoutVars>
          <dgm:hierBranch val="init"/>
        </dgm:presLayoutVars>
      </dgm:prSet>
      <dgm:spPr/>
    </dgm:pt>
    <dgm:pt modelId="{0F0A7E0E-2282-452C-BEA7-463AEC7C220D}" type="pres">
      <dgm:prSet presAssocID="{D1E0658D-CD22-42AB-8677-2C243E344C7D}" presName="rootComposite3" presStyleCnt="0"/>
      <dgm:spPr/>
    </dgm:pt>
    <dgm:pt modelId="{1D795265-44E0-4610-9E56-2F08F549D7DC}" type="pres">
      <dgm:prSet presAssocID="{D1E0658D-CD22-42AB-8677-2C243E344C7D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996A28-8681-44A5-A6AE-8E1230A4600E}" type="pres">
      <dgm:prSet presAssocID="{D1E0658D-CD22-42AB-8677-2C243E344C7D}" presName="rootConnector3" presStyleLbl="asst1" presStyleIdx="0" presStyleCnt="4"/>
      <dgm:spPr/>
      <dgm:t>
        <a:bodyPr/>
        <a:lstStyle/>
        <a:p>
          <a:endParaRPr lang="en-US"/>
        </a:p>
      </dgm:t>
    </dgm:pt>
    <dgm:pt modelId="{318FFBDD-369D-492B-9E93-0A45835F1086}" type="pres">
      <dgm:prSet presAssocID="{D1E0658D-CD22-42AB-8677-2C243E344C7D}" presName="hierChild6" presStyleCnt="0"/>
      <dgm:spPr/>
    </dgm:pt>
    <dgm:pt modelId="{71872A1D-55F5-4166-896F-05EFB921495F}" type="pres">
      <dgm:prSet presAssocID="{D1E0658D-CD22-42AB-8677-2C243E344C7D}" presName="hierChild7" presStyleCnt="0"/>
      <dgm:spPr/>
    </dgm:pt>
    <dgm:pt modelId="{E3E9DFC2-3236-41EB-8BB6-5C992722B714}" type="pres">
      <dgm:prSet presAssocID="{121EBB22-EF59-48C6-A356-39773FD583A8}" presName="Name111" presStyleLbl="parChTrans1D2" presStyleIdx="8" presStyleCnt="11"/>
      <dgm:spPr/>
      <dgm:t>
        <a:bodyPr/>
        <a:lstStyle/>
        <a:p>
          <a:endParaRPr lang="en-US"/>
        </a:p>
      </dgm:t>
    </dgm:pt>
    <dgm:pt modelId="{19E232FD-BCB1-49BC-9CD6-ED9353550E21}" type="pres">
      <dgm:prSet presAssocID="{F9E9E0AE-85BF-4373-9F22-039548AF76FD}" presName="hierRoot3" presStyleCnt="0">
        <dgm:presLayoutVars>
          <dgm:hierBranch val="init"/>
        </dgm:presLayoutVars>
      </dgm:prSet>
      <dgm:spPr/>
    </dgm:pt>
    <dgm:pt modelId="{CB3C095C-61AC-46E8-BF9D-27E0BA7F67AA}" type="pres">
      <dgm:prSet presAssocID="{F9E9E0AE-85BF-4373-9F22-039548AF76FD}" presName="rootComposite3" presStyleCnt="0"/>
      <dgm:spPr/>
    </dgm:pt>
    <dgm:pt modelId="{C2409621-F2B5-4A01-AD9B-D2B90D1C0D46}" type="pres">
      <dgm:prSet presAssocID="{F9E9E0AE-85BF-4373-9F22-039548AF76FD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0EA345-76E4-4E86-BA83-883966AE3E61}" type="pres">
      <dgm:prSet presAssocID="{F9E9E0AE-85BF-4373-9F22-039548AF76FD}" presName="rootConnector3" presStyleLbl="asst1" presStyleIdx="1" presStyleCnt="4"/>
      <dgm:spPr/>
      <dgm:t>
        <a:bodyPr/>
        <a:lstStyle/>
        <a:p>
          <a:endParaRPr lang="en-US"/>
        </a:p>
      </dgm:t>
    </dgm:pt>
    <dgm:pt modelId="{5220708C-F555-467F-A678-4E605076486B}" type="pres">
      <dgm:prSet presAssocID="{F9E9E0AE-85BF-4373-9F22-039548AF76FD}" presName="hierChild6" presStyleCnt="0"/>
      <dgm:spPr/>
    </dgm:pt>
    <dgm:pt modelId="{585F4C5F-B418-41A3-9248-9C462B407D34}" type="pres">
      <dgm:prSet presAssocID="{F9E9E0AE-85BF-4373-9F22-039548AF76FD}" presName="hierChild7" presStyleCnt="0"/>
      <dgm:spPr/>
    </dgm:pt>
    <dgm:pt modelId="{D255FA4B-4B91-404B-8B2F-75CE66478D05}" type="pres">
      <dgm:prSet presAssocID="{CAF0D1C3-F897-4D90-8243-06991BA527E6}" presName="Name111" presStyleLbl="parChTrans1D2" presStyleIdx="9" presStyleCnt="11"/>
      <dgm:spPr/>
      <dgm:t>
        <a:bodyPr/>
        <a:lstStyle/>
        <a:p>
          <a:endParaRPr lang="en-US"/>
        </a:p>
      </dgm:t>
    </dgm:pt>
    <dgm:pt modelId="{B9BC195A-E522-439F-9D48-00FB8EAB72A3}" type="pres">
      <dgm:prSet presAssocID="{BF05822C-A810-4432-A5DD-15FC740187A1}" presName="hierRoot3" presStyleCnt="0">
        <dgm:presLayoutVars>
          <dgm:hierBranch val="init"/>
        </dgm:presLayoutVars>
      </dgm:prSet>
      <dgm:spPr/>
    </dgm:pt>
    <dgm:pt modelId="{511639AE-C5FE-48D9-99A6-37C27039BC3D}" type="pres">
      <dgm:prSet presAssocID="{BF05822C-A810-4432-A5DD-15FC740187A1}" presName="rootComposite3" presStyleCnt="0"/>
      <dgm:spPr/>
    </dgm:pt>
    <dgm:pt modelId="{FECAE310-80C7-4378-A3B1-D323CFCB1D5F}" type="pres">
      <dgm:prSet presAssocID="{BF05822C-A810-4432-A5DD-15FC740187A1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07A9BB-A8E4-4C15-9942-673BFE7F7434}" type="pres">
      <dgm:prSet presAssocID="{BF05822C-A810-4432-A5DD-15FC740187A1}" presName="rootConnector3" presStyleLbl="asst1" presStyleIdx="2" presStyleCnt="4"/>
      <dgm:spPr/>
      <dgm:t>
        <a:bodyPr/>
        <a:lstStyle/>
        <a:p>
          <a:endParaRPr lang="en-US"/>
        </a:p>
      </dgm:t>
    </dgm:pt>
    <dgm:pt modelId="{79E5A490-DA0E-4AAE-995E-F4EFF23F57C6}" type="pres">
      <dgm:prSet presAssocID="{BF05822C-A810-4432-A5DD-15FC740187A1}" presName="hierChild6" presStyleCnt="0"/>
      <dgm:spPr/>
    </dgm:pt>
    <dgm:pt modelId="{31CB0C41-A5DA-4069-BACC-48068035A920}" type="pres">
      <dgm:prSet presAssocID="{BF05822C-A810-4432-A5DD-15FC740187A1}" presName="hierChild7" presStyleCnt="0"/>
      <dgm:spPr/>
    </dgm:pt>
    <dgm:pt modelId="{C4382D7E-3A33-43A9-B6E9-CEEA309BB5AD}" type="pres">
      <dgm:prSet presAssocID="{0879131C-1386-440C-A59B-88A100F860E9}" presName="Name111" presStyleLbl="parChTrans1D2" presStyleIdx="10" presStyleCnt="11"/>
      <dgm:spPr/>
      <dgm:t>
        <a:bodyPr/>
        <a:lstStyle/>
        <a:p>
          <a:endParaRPr lang="en-US"/>
        </a:p>
      </dgm:t>
    </dgm:pt>
    <dgm:pt modelId="{A309B385-19B3-4AFD-AAB5-E66A314D763D}" type="pres">
      <dgm:prSet presAssocID="{A2FFABEE-4324-46CA-B23C-236E852E4E00}" presName="hierRoot3" presStyleCnt="0">
        <dgm:presLayoutVars>
          <dgm:hierBranch val="init"/>
        </dgm:presLayoutVars>
      </dgm:prSet>
      <dgm:spPr/>
    </dgm:pt>
    <dgm:pt modelId="{F0A31455-F14D-4677-B603-478A79AD1DD7}" type="pres">
      <dgm:prSet presAssocID="{A2FFABEE-4324-46CA-B23C-236E852E4E00}" presName="rootComposite3" presStyleCnt="0"/>
      <dgm:spPr/>
    </dgm:pt>
    <dgm:pt modelId="{4C80BFC4-FA8B-4A12-894A-88F3815C2639}" type="pres">
      <dgm:prSet presAssocID="{A2FFABEE-4324-46CA-B23C-236E852E4E00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0E02A6-4FAB-4EF4-BC1C-876301E9D418}" type="pres">
      <dgm:prSet presAssocID="{A2FFABEE-4324-46CA-B23C-236E852E4E00}" presName="rootConnector3" presStyleLbl="asst1" presStyleIdx="3" presStyleCnt="4"/>
      <dgm:spPr/>
      <dgm:t>
        <a:bodyPr/>
        <a:lstStyle/>
        <a:p>
          <a:endParaRPr lang="en-US"/>
        </a:p>
      </dgm:t>
    </dgm:pt>
    <dgm:pt modelId="{30F07E91-F49F-4AA6-96DE-A0F9E96774AB}" type="pres">
      <dgm:prSet presAssocID="{A2FFABEE-4324-46CA-B23C-236E852E4E00}" presName="hierChild6" presStyleCnt="0"/>
      <dgm:spPr/>
    </dgm:pt>
    <dgm:pt modelId="{ABD2698A-E5FF-48A9-8920-2F3911A85AFC}" type="pres">
      <dgm:prSet presAssocID="{A2FFABEE-4324-46CA-B23C-236E852E4E00}" presName="hierChild7" presStyleCnt="0"/>
      <dgm:spPr/>
    </dgm:pt>
  </dgm:ptLst>
  <dgm:cxnLst>
    <dgm:cxn modelId="{CC3A64E1-872B-4FBD-B4DB-B87AAFD7C552}" type="presOf" srcId="{C4B8666C-7146-44C3-84CA-76DE95EE006D}" destId="{82149CC1-208C-4C0C-9B17-7B62020D94E7}" srcOrd="1" destOrd="0" presId="urn:microsoft.com/office/officeart/2005/8/layout/orgChart1"/>
    <dgm:cxn modelId="{0F48563C-9FF9-4A04-BB1D-5453060D7532}" type="presOf" srcId="{BF05822C-A810-4432-A5DD-15FC740187A1}" destId="{FECAE310-80C7-4378-A3B1-D323CFCB1D5F}" srcOrd="0" destOrd="0" presId="urn:microsoft.com/office/officeart/2005/8/layout/orgChart1"/>
    <dgm:cxn modelId="{8B81C592-6EE4-4DD8-B6D8-1811DC582A16}" type="presOf" srcId="{2B233BC3-7D0F-442F-8390-69A048CCD255}" destId="{4B1784F5-9AB8-44A3-A497-C7723B007C79}" srcOrd="1" destOrd="0" presId="urn:microsoft.com/office/officeart/2005/8/layout/orgChart1"/>
    <dgm:cxn modelId="{C1BB57D8-FF9F-4616-BCD8-765F91B6F467}" type="presOf" srcId="{7599AACC-52F0-45E3-9ABA-F3017864A525}" destId="{4D3475CE-EC6C-4934-AA10-E75B56F55418}" srcOrd="0" destOrd="0" presId="urn:microsoft.com/office/officeart/2005/8/layout/orgChart1"/>
    <dgm:cxn modelId="{E630B81D-BA84-4685-B74D-08D4DC46AED1}" type="presOf" srcId="{F9E9E0AE-85BF-4373-9F22-039548AF76FD}" destId="{060EA345-76E4-4E86-BA83-883966AE3E61}" srcOrd="1" destOrd="0" presId="urn:microsoft.com/office/officeart/2005/8/layout/orgChart1"/>
    <dgm:cxn modelId="{4CF783C3-C1F4-454C-9C53-DC873200F4A6}" srcId="{88138196-94EB-4861-A225-0CFE25D043EF}" destId="{72E05891-A192-442F-8073-4B5E5B0B5577}" srcOrd="3" destOrd="0" parTransId="{378A775F-2602-403C-8987-F74EA9DDEE0C}" sibTransId="{75434280-43D9-4F81-B91E-797C1BC721DC}"/>
    <dgm:cxn modelId="{ABA12D56-EE44-4845-A258-0AF739EB9600}" srcId="{6BE8E2DE-C87B-4CD7-8222-0C7B1F8EB216}" destId="{88138196-94EB-4861-A225-0CFE25D043EF}" srcOrd="0" destOrd="0" parTransId="{E49EBC58-B273-4CDD-BF4C-DC8D626B8E97}" sibTransId="{2492E3F7-6D2E-44A7-BC0D-9FFAB17B579C}"/>
    <dgm:cxn modelId="{26887F47-5FEF-4671-98FE-6BFD5A64B819}" srcId="{88138196-94EB-4861-A225-0CFE25D043EF}" destId="{C4B8666C-7146-44C3-84CA-76DE95EE006D}" srcOrd="10" destOrd="0" parTransId="{C97087D7-07E3-4859-B63F-495EB100580C}" sibTransId="{33D766AD-ABD5-4EC9-96B1-5F692CAABABA}"/>
    <dgm:cxn modelId="{7F6B836A-FCA0-4F73-9C27-E77F3A11BB92}" type="presOf" srcId="{88138196-94EB-4861-A225-0CFE25D043EF}" destId="{D0F15A29-657F-4A1C-B493-EC1BCA3C1ECB}" srcOrd="1" destOrd="0" presId="urn:microsoft.com/office/officeart/2005/8/layout/orgChart1"/>
    <dgm:cxn modelId="{FD26ED34-346B-4910-8E06-6A20122D1AC9}" type="presOf" srcId="{FCC731B1-5B27-40BC-A4B4-2496B80BD246}" destId="{B3380808-CB23-4E05-891A-E5844DD2B230}" srcOrd="0" destOrd="0" presId="urn:microsoft.com/office/officeart/2005/8/layout/orgChart1"/>
    <dgm:cxn modelId="{FB3FAAE6-85CE-4571-9C29-D790F2B49ABC}" srcId="{88138196-94EB-4861-A225-0CFE25D043EF}" destId="{D1E0658D-CD22-42AB-8677-2C243E344C7D}" srcOrd="0" destOrd="0" parTransId="{4F2C8851-70D7-4E1F-8C61-BFF612652A9E}" sibTransId="{0B0C73C2-68CF-4FFA-B760-ABDEA09AA604}"/>
    <dgm:cxn modelId="{1472EC5E-A759-4093-81EF-1FF0E9C62E98}" type="presOf" srcId="{D1E0658D-CD22-42AB-8677-2C243E344C7D}" destId="{1D795265-44E0-4610-9E56-2F08F549D7DC}" srcOrd="0" destOrd="0" presId="urn:microsoft.com/office/officeart/2005/8/layout/orgChart1"/>
    <dgm:cxn modelId="{1D7C959D-06FD-4717-A2D2-1DAB556FECBA}" type="presOf" srcId="{C97087D7-07E3-4859-B63F-495EB100580C}" destId="{99358767-B87B-4E82-832D-5FBA4001A7D9}" srcOrd="0" destOrd="0" presId="urn:microsoft.com/office/officeart/2005/8/layout/orgChart1"/>
    <dgm:cxn modelId="{865468D1-C3F1-409F-9C15-E69E22E69C5B}" srcId="{88138196-94EB-4861-A225-0CFE25D043EF}" destId="{D0EAEF90-76C3-471F-BEBB-A00BE97523F0}" srcOrd="7" destOrd="0" parTransId="{1F410C23-5895-4513-943C-13463225AD8F}" sibTransId="{95A1FB03-6DBD-414A-922C-1A4372294267}"/>
    <dgm:cxn modelId="{2CA9B2BE-7459-4631-B644-E921CF98F35E}" type="presOf" srcId="{C4B8666C-7146-44C3-84CA-76DE95EE006D}" destId="{88D1F31C-E6DA-407E-93FD-D345AE039655}" srcOrd="0" destOrd="0" presId="urn:microsoft.com/office/officeart/2005/8/layout/orgChart1"/>
    <dgm:cxn modelId="{245DBC26-6517-45B2-82B4-69C97E7A8C9D}" srcId="{88138196-94EB-4861-A225-0CFE25D043EF}" destId="{F9E9E0AE-85BF-4373-9F22-039548AF76FD}" srcOrd="1" destOrd="0" parTransId="{121EBB22-EF59-48C6-A356-39773FD583A8}" sibTransId="{B4A4F6E1-2059-4488-9144-A4EF7620FC47}"/>
    <dgm:cxn modelId="{BAAC002B-9370-4261-83BC-0A624BC55B70}" srcId="{88138196-94EB-4861-A225-0CFE25D043EF}" destId="{BF05822C-A810-4432-A5DD-15FC740187A1}" srcOrd="2" destOrd="0" parTransId="{CAF0D1C3-F897-4D90-8243-06991BA527E6}" sibTransId="{94E49A02-8020-4F8F-B5B7-FD222D3A0F4B}"/>
    <dgm:cxn modelId="{5372A907-649C-40AC-8842-D173447E8C1D}" srcId="{88138196-94EB-4861-A225-0CFE25D043EF}" destId="{C660BA1F-1E83-4E6C-9B80-59BCD703A789}" srcOrd="4" destOrd="0" parTransId="{85571A3E-FBE1-4760-A8F6-E0A2067AB7BE}" sibTransId="{3EB681E6-3E3D-4A1F-BA33-C4AEACF143BA}"/>
    <dgm:cxn modelId="{BAE71993-6069-4522-9011-6D6CC8B03198}" type="presOf" srcId="{378A775F-2602-403C-8987-F74EA9DDEE0C}" destId="{001B9B5F-29CA-4C61-B632-BEF35868728A}" srcOrd="0" destOrd="0" presId="urn:microsoft.com/office/officeart/2005/8/layout/orgChart1"/>
    <dgm:cxn modelId="{29914A9C-B009-44A5-B448-67D8A1166068}" type="presOf" srcId="{88138196-94EB-4861-A225-0CFE25D043EF}" destId="{A38BD989-69DD-44FC-89D1-2002A94BFFD5}" srcOrd="0" destOrd="0" presId="urn:microsoft.com/office/officeart/2005/8/layout/orgChart1"/>
    <dgm:cxn modelId="{A28890E5-9C86-46F3-9578-7C946E4BD27A}" type="presOf" srcId="{C660BA1F-1E83-4E6C-9B80-59BCD703A789}" destId="{9C064AA6-4990-4FA9-9BF1-87E37D04D05E}" srcOrd="0" destOrd="0" presId="urn:microsoft.com/office/officeart/2005/8/layout/orgChart1"/>
    <dgm:cxn modelId="{6A802E14-D291-4EFB-8AA4-F8096D562F1A}" type="presOf" srcId="{72E05891-A192-442F-8073-4B5E5B0B5577}" destId="{6279A26C-AEBD-4F48-A71B-7CC285D919B7}" srcOrd="0" destOrd="0" presId="urn:microsoft.com/office/officeart/2005/8/layout/orgChart1"/>
    <dgm:cxn modelId="{BB2EABD7-0B5F-404B-9600-3E77ADC4E9C3}" srcId="{88138196-94EB-4861-A225-0CFE25D043EF}" destId="{38378D76-7F3C-4FA4-A8D5-576F96FE5783}" srcOrd="6" destOrd="0" parTransId="{9ABFC7C5-1378-47CC-ABC3-729E2C26519F}" sibTransId="{7B1B9A43-E858-4FF2-80F4-FE3B6DF7AF6F}"/>
    <dgm:cxn modelId="{D7AAC74C-A96E-4472-8BD6-F1304DCCDA8E}" type="presOf" srcId="{D1E0658D-CD22-42AB-8677-2C243E344C7D}" destId="{5C996A28-8681-44A5-A6AE-8E1230A4600E}" srcOrd="1" destOrd="0" presId="urn:microsoft.com/office/officeart/2005/8/layout/orgChart1"/>
    <dgm:cxn modelId="{D3D44CBC-E331-42AC-AE32-BC0F6146D2FE}" type="presOf" srcId="{9ABFC7C5-1378-47CC-ABC3-729E2C26519F}" destId="{992E1047-C9A5-4F72-A4CE-123A1B5B3350}" srcOrd="0" destOrd="0" presId="urn:microsoft.com/office/officeart/2005/8/layout/orgChart1"/>
    <dgm:cxn modelId="{8F4014A8-BDF1-4688-B9DF-719D8D792B32}" type="presOf" srcId="{F9E9E0AE-85BF-4373-9F22-039548AF76FD}" destId="{C2409621-F2B5-4A01-AD9B-D2B90D1C0D46}" srcOrd="0" destOrd="0" presId="urn:microsoft.com/office/officeart/2005/8/layout/orgChart1"/>
    <dgm:cxn modelId="{7BF762CB-C5CF-4E50-839D-66CBB85DAF5B}" type="presOf" srcId="{0879131C-1386-440C-A59B-88A100F860E9}" destId="{C4382D7E-3A33-43A9-B6E9-CEEA309BB5AD}" srcOrd="0" destOrd="0" presId="urn:microsoft.com/office/officeart/2005/8/layout/orgChart1"/>
    <dgm:cxn modelId="{3DB4FA1D-CA34-4CC5-9BB5-E30B2E83FA40}" type="presOf" srcId="{BF05822C-A810-4432-A5DD-15FC740187A1}" destId="{3D07A9BB-A8E4-4C15-9942-673BFE7F7434}" srcOrd="1" destOrd="0" presId="urn:microsoft.com/office/officeart/2005/8/layout/orgChart1"/>
    <dgm:cxn modelId="{EF8E8587-304F-4E31-BA26-4A800FEBEEB2}" type="presOf" srcId="{CAF0D1C3-F897-4D90-8243-06991BA527E6}" destId="{D255FA4B-4B91-404B-8B2F-75CE66478D05}" srcOrd="0" destOrd="0" presId="urn:microsoft.com/office/officeart/2005/8/layout/orgChart1"/>
    <dgm:cxn modelId="{26D5463F-3249-47E2-963E-9467882A76C5}" type="presOf" srcId="{C660BA1F-1E83-4E6C-9B80-59BCD703A789}" destId="{3134A8CC-5E28-43A2-8A0C-BD8685DAA5C7}" srcOrd="1" destOrd="0" presId="urn:microsoft.com/office/officeart/2005/8/layout/orgChart1"/>
    <dgm:cxn modelId="{9AD186A8-37B6-4393-9103-BB29A751B66B}" srcId="{88138196-94EB-4861-A225-0CFE25D043EF}" destId="{2B233BC3-7D0F-442F-8390-69A048CCD255}" srcOrd="9" destOrd="0" parTransId="{4CBFD72F-33EB-4317-966C-A4D734FB6425}" sibTransId="{6B3A9AAD-1D09-4ABB-A0F0-B67B872CD6CC}"/>
    <dgm:cxn modelId="{7EFE5343-F5BF-4397-87A4-F5C7695F007D}" type="presOf" srcId="{A2FFABEE-4324-46CA-B23C-236E852E4E00}" destId="{4C80BFC4-FA8B-4A12-894A-88F3815C2639}" srcOrd="0" destOrd="0" presId="urn:microsoft.com/office/officeart/2005/8/layout/orgChart1"/>
    <dgm:cxn modelId="{53F33A7E-5E65-459F-BEF0-6B82F3D32134}" type="presOf" srcId="{85571A3E-FBE1-4760-A8F6-E0A2067AB7BE}" destId="{FD9EC03F-6A3D-468B-96EB-D030E623F89F}" srcOrd="0" destOrd="0" presId="urn:microsoft.com/office/officeart/2005/8/layout/orgChart1"/>
    <dgm:cxn modelId="{706BE4E4-9292-48F2-A671-008B61FFB99E}" type="presOf" srcId="{4CBFD72F-33EB-4317-966C-A4D734FB6425}" destId="{36E2D6E6-3AB2-4838-9F02-BCFD55D3E9B2}" srcOrd="0" destOrd="0" presId="urn:microsoft.com/office/officeart/2005/8/layout/orgChart1"/>
    <dgm:cxn modelId="{3E0DF94B-7908-45EF-B88D-585B229708EE}" type="presOf" srcId="{2B233BC3-7D0F-442F-8390-69A048CCD255}" destId="{A88F1746-8D98-44EF-9D9E-D0B6738ED8C8}" srcOrd="0" destOrd="0" presId="urn:microsoft.com/office/officeart/2005/8/layout/orgChart1"/>
    <dgm:cxn modelId="{DF0E03A5-65DC-4960-8B0B-5244144C5E67}" type="presOf" srcId="{38378D76-7F3C-4FA4-A8D5-576F96FE5783}" destId="{FE8BCD05-3FEF-400E-86CD-9314A132D47F}" srcOrd="0" destOrd="0" presId="urn:microsoft.com/office/officeart/2005/8/layout/orgChart1"/>
    <dgm:cxn modelId="{F4107D81-1928-4D83-B1ED-EB36DEFB6AB1}" type="presOf" srcId="{A2FFABEE-4324-46CA-B23C-236E852E4E00}" destId="{4C0E02A6-4FAB-4EF4-BC1C-876301E9D418}" srcOrd="1" destOrd="0" presId="urn:microsoft.com/office/officeart/2005/8/layout/orgChart1"/>
    <dgm:cxn modelId="{3C6915B8-7A15-48B1-B6F7-C0756C386AD0}" type="presOf" srcId="{FCC731B1-5B27-40BC-A4B4-2496B80BD246}" destId="{3491257E-AD34-4B1D-B62B-0F5A1B23556F}" srcOrd="1" destOrd="0" presId="urn:microsoft.com/office/officeart/2005/8/layout/orgChart1"/>
    <dgm:cxn modelId="{A5F87FD4-843B-400C-AC7D-BBEAE1741F76}" type="presOf" srcId="{72E05891-A192-442F-8073-4B5E5B0B5577}" destId="{A3E5A8A3-34D0-4269-B97A-5CB809C08B2B}" srcOrd="1" destOrd="0" presId="urn:microsoft.com/office/officeart/2005/8/layout/orgChart1"/>
    <dgm:cxn modelId="{7B745C84-54AF-483D-9BE9-06DDD69D3259}" type="presOf" srcId="{1F410C23-5895-4513-943C-13463225AD8F}" destId="{D85DDFB1-8BBD-4834-BAD5-EB973131552C}" srcOrd="0" destOrd="0" presId="urn:microsoft.com/office/officeart/2005/8/layout/orgChart1"/>
    <dgm:cxn modelId="{4E88874B-6D9F-46A6-B862-646995E17984}" type="presOf" srcId="{38378D76-7F3C-4FA4-A8D5-576F96FE5783}" destId="{A813D354-880E-4A6A-A1FB-F9A7F53893D2}" srcOrd="1" destOrd="0" presId="urn:microsoft.com/office/officeart/2005/8/layout/orgChart1"/>
    <dgm:cxn modelId="{3DA3A826-7DE7-4F0A-83E9-97D202DFE0DA}" type="presOf" srcId="{D0EAEF90-76C3-471F-BEBB-A00BE97523F0}" destId="{28EBBA71-49DA-4654-A9FB-B90A25A5AF7A}" srcOrd="1" destOrd="0" presId="urn:microsoft.com/office/officeart/2005/8/layout/orgChart1"/>
    <dgm:cxn modelId="{BB731E85-8C37-4BC8-9374-856959E67C15}" type="presOf" srcId="{D0EAEF90-76C3-471F-BEBB-A00BE97523F0}" destId="{504BE234-57FC-44DB-A90A-CD0CD94DCF39}" srcOrd="0" destOrd="0" presId="urn:microsoft.com/office/officeart/2005/8/layout/orgChart1"/>
    <dgm:cxn modelId="{E5A81DE0-75D2-472B-A9B3-4A2B22427743}" type="presOf" srcId="{6BE8E2DE-C87B-4CD7-8222-0C7B1F8EB216}" destId="{6E32107F-1A9F-4789-BFFD-327BD7ED333F}" srcOrd="0" destOrd="0" presId="urn:microsoft.com/office/officeart/2005/8/layout/orgChart1"/>
    <dgm:cxn modelId="{864E6244-F274-4F70-B1C1-0BF1E4B605CA}" srcId="{88138196-94EB-4861-A225-0CFE25D043EF}" destId="{A2FFABEE-4324-46CA-B23C-236E852E4E00}" srcOrd="5" destOrd="0" parTransId="{0879131C-1386-440C-A59B-88A100F860E9}" sibTransId="{2950BF95-266C-4639-88A5-F91054320C0A}"/>
    <dgm:cxn modelId="{06973305-605E-4BCC-880C-24C07C687A85}" type="presOf" srcId="{4F2C8851-70D7-4E1F-8C61-BFF612652A9E}" destId="{1FA137CB-A065-46AE-8531-5F1A49CFCC00}" srcOrd="0" destOrd="0" presId="urn:microsoft.com/office/officeart/2005/8/layout/orgChart1"/>
    <dgm:cxn modelId="{6C0A0368-0E74-422B-939D-75D36D99B283}" type="presOf" srcId="{121EBB22-EF59-48C6-A356-39773FD583A8}" destId="{E3E9DFC2-3236-41EB-8BB6-5C992722B714}" srcOrd="0" destOrd="0" presId="urn:microsoft.com/office/officeart/2005/8/layout/orgChart1"/>
    <dgm:cxn modelId="{F128F4D8-6119-4CC3-90CC-6E8F516F5ADB}" srcId="{88138196-94EB-4861-A225-0CFE25D043EF}" destId="{FCC731B1-5B27-40BC-A4B4-2496B80BD246}" srcOrd="8" destOrd="0" parTransId="{7599AACC-52F0-45E3-9ABA-F3017864A525}" sibTransId="{446E4331-4A32-4366-81FA-52F322FEBD5C}"/>
    <dgm:cxn modelId="{0EF741CE-0E87-4A9D-A753-9BDBBF039369}" type="presParOf" srcId="{6E32107F-1A9F-4789-BFFD-327BD7ED333F}" destId="{CDAC199A-6AEC-48DA-BE13-4DFA443F8C0C}" srcOrd="0" destOrd="0" presId="urn:microsoft.com/office/officeart/2005/8/layout/orgChart1"/>
    <dgm:cxn modelId="{E797F3E1-DAD8-429B-9A0F-D855520AB3B3}" type="presParOf" srcId="{CDAC199A-6AEC-48DA-BE13-4DFA443F8C0C}" destId="{7BDAFDA2-91FD-4243-8D43-10F381753D06}" srcOrd="0" destOrd="0" presId="urn:microsoft.com/office/officeart/2005/8/layout/orgChart1"/>
    <dgm:cxn modelId="{534B0C05-C467-4DED-A9A6-BF0F1BC5ECF1}" type="presParOf" srcId="{7BDAFDA2-91FD-4243-8D43-10F381753D06}" destId="{A38BD989-69DD-44FC-89D1-2002A94BFFD5}" srcOrd="0" destOrd="0" presId="urn:microsoft.com/office/officeart/2005/8/layout/orgChart1"/>
    <dgm:cxn modelId="{5EB29C41-CF57-4BA9-90F3-8E8F5BAF04E9}" type="presParOf" srcId="{7BDAFDA2-91FD-4243-8D43-10F381753D06}" destId="{D0F15A29-657F-4A1C-B493-EC1BCA3C1ECB}" srcOrd="1" destOrd="0" presId="urn:microsoft.com/office/officeart/2005/8/layout/orgChart1"/>
    <dgm:cxn modelId="{62E3E292-476D-4B10-AEB8-75AC265C868A}" type="presParOf" srcId="{CDAC199A-6AEC-48DA-BE13-4DFA443F8C0C}" destId="{3E8716EE-AC68-40BD-8355-31FE8C8755C8}" srcOrd="1" destOrd="0" presId="urn:microsoft.com/office/officeart/2005/8/layout/orgChart1"/>
    <dgm:cxn modelId="{EA61FC52-E101-4B24-8F03-9BD45D9F13D3}" type="presParOf" srcId="{3E8716EE-AC68-40BD-8355-31FE8C8755C8}" destId="{001B9B5F-29CA-4C61-B632-BEF35868728A}" srcOrd="0" destOrd="0" presId="urn:microsoft.com/office/officeart/2005/8/layout/orgChart1"/>
    <dgm:cxn modelId="{08FE67F5-8A46-4E13-95F5-532B248FDF71}" type="presParOf" srcId="{3E8716EE-AC68-40BD-8355-31FE8C8755C8}" destId="{EE27819B-789F-4E86-82AE-63143368039A}" srcOrd="1" destOrd="0" presId="urn:microsoft.com/office/officeart/2005/8/layout/orgChart1"/>
    <dgm:cxn modelId="{3E8B5E05-F538-4E9B-8FF4-6303800A6244}" type="presParOf" srcId="{EE27819B-789F-4E86-82AE-63143368039A}" destId="{F418F494-F53B-4A91-9B1F-ADAC2E32B4C1}" srcOrd="0" destOrd="0" presId="urn:microsoft.com/office/officeart/2005/8/layout/orgChart1"/>
    <dgm:cxn modelId="{828D6D36-EA9E-4880-9A1F-9EB7D73150D0}" type="presParOf" srcId="{F418F494-F53B-4A91-9B1F-ADAC2E32B4C1}" destId="{6279A26C-AEBD-4F48-A71B-7CC285D919B7}" srcOrd="0" destOrd="0" presId="urn:microsoft.com/office/officeart/2005/8/layout/orgChart1"/>
    <dgm:cxn modelId="{6C86A35C-8C09-4C46-9269-4708A0990576}" type="presParOf" srcId="{F418F494-F53B-4A91-9B1F-ADAC2E32B4C1}" destId="{A3E5A8A3-34D0-4269-B97A-5CB809C08B2B}" srcOrd="1" destOrd="0" presId="urn:microsoft.com/office/officeart/2005/8/layout/orgChart1"/>
    <dgm:cxn modelId="{B3BAF76E-8D83-48B6-BA49-127452FBACCE}" type="presParOf" srcId="{EE27819B-789F-4E86-82AE-63143368039A}" destId="{5D7AD764-D33A-4BEE-B1B1-AFC233344E4E}" srcOrd="1" destOrd="0" presId="urn:microsoft.com/office/officeart/2005/8/layout/orgChart1"/>
    <dgm:cxn modelId="{4C7A810D-759C-4EF2-938B-6BC0BEBEBF61}" type="presParOf" srcId="{EE27819B-789F-4E86-82AE-63143368039A}" destId="{3A2C25B1-DF13-4777-B6A3-D5A4CAF2DDD8}" srcOrd="2" destOrd="0" presId="urn:microsoft.com/office/officeart/2005/8/layout/orgChart1"/>
    <dgm:cxn modelId="{5CDE72DB-EF4B-4353-90C3-EF23522B079E}" type="presParOf" srcId="{3E8716EE-AC68-40BD-8355-31FE8C8755C8}" destId="{FD9EC03F-6A3D-468B-96EB-D030E623F89F}" srcOrd="2" destOrd="0" presId="urn:microsoft.com/office/officeart/2005/8/layout/orgChart1"/>
    <dgm:cxn modelId="{8DE80C4E-B937-4DC4-903D-B22EF85A22DA}" type="presParOf" srcId="{3E8716EE-AC68-40BD-8355-31FE8C8755C8}" destId="{A4DADC31-87B8-4FA9-BC0D-2BD0D114C242}" srcOrd="3" destOrd="0" presId="urn:microsoft.com/office/officeart/2005/8/layout/orgChart1"/>
    <dgm:cxn modelId="{348BEE39-32D2-4AD2-91CC-FD67BF55AF5A}" type="presParOf" srcId="{A4DADC31-87B8-4FA9-BC0D-2BD0D114C242}" destId="{04D09F8A-330F-49BC-8D8A-D63AC80A78F1}" srcOrd="0" destOrd="0" presId="urn:microsoft.com/office/officeart/2005/8/layout/orgChart1"/>
    <dgm:cxn modelId="{9061877E-735A-492A-BA18-41C89D624BF4}" type="presParOf" srcId="{04D09F8A-330F-49BC-8D8A-D63AC80A78F1}" destId="{9C064AA6-4990-4FA9-9BF1-87E37D04D05E}" srcOrd="0" destOrd="0" presId="urn:microsoft.com/office/officeart/2005/8/layout/orgChart1"/>
    <dgm:cxn modelId="{4279287B-D9C3-404B-A0D4-EAEE6B89451A}" type="presParOf" srcId="{04D09F8A-330F-49BC-8D8A-D63AC80A78F1}" destId="{3134A8CC-5E28-43A2-8A0C-BD8685DAA5C7}" srcOrd="1" destOrd="0" presId="urn:microsoft.com/office/officeart/2005/8/layout/orgChart1"/>
    <dgm:cxn modelId="{B5AE958D-9252-48B8-89A8-3E269E9A723B}" type="presParOf" srcId="{A4DADC31-87B8-4FA9-BC0D-2BD0D114C242}" destId="{44ED383A-701A-47B2-AE4E-6520F2296F14}" srcOrd="1" destOrd="0" presId="urn:microsoft.com/office/officeart/2005/8/layout/orgChart1"/>
    <dgm:cxn modelId="{5500556C-65A7-4645-AAE1-B261E44DDDA9}" type="presParOf" srcId="{A4DADC31-87B8-4FA9-BC0D-2BD0D114C242}" destId="{023E4ED5-C4DA-4FB0-9C8D-A265D2670262}" srcOrd="2" destOrd="0" presId="urn:microsoft.com/office/officeart/2005/8/layout/orgChart1"/>
    <dgm:cxn modelId="{1A1A19DF-D29C-45E3-8A0F-D8C4FC605448}" type="presParOf" srcId="{3E8716EE-AC68-40BD-8355-31FE8C8755C8}" destId="{992E1047-C9A5-4F72-A4CE-123A1B5B3350}" srcOrd="4" destOrd="0" presId="urn:microsoft.com/office/officeart/2005/8/layout/orgChart1"/>
    <dgm:cxn modelId="{68FCC9ED-D1B3-453E-98A6-5176BE2D7219}" type="presParOf" srcId="{3E8716EE-AC68-40BD-8355-31FE8C8755C8}" destId="{10557143-1922-465F-9A0A-69143975B587}" srcOrd="5" destOrd="0" presId="urn:microsoft.com/office/officeart/2005/8/layout/orgChart1"/>
    <dgm:cxn modelId="{A208C20B-E2BE-4855-975C-9C1D9C0F3DCB}" type="presParOf" srcId="{10557143-1922-465F-9A0A-69143975B587}" destId="{12890473-15E3-4DB4-A7E6-878D2CC27847}" srcOrd="0" destOrd="0" presId="urn:microsoft.com/office/officeart/2005/8/layout/orgChart1"/>
    <dgm:cxn modelId="{11C32EC2-BCA2-410D-A663-D113DF736334}" type="presParOf" srcId="{12890473-15E3-4DB4-A7E6-878D2CC27847}" destId="{FE8BCD05-3FEF-400E-86CD-9314A132D47F}" srcOrd="0" destOrd="0" presId="urn:microsoft.com/office/officeart/2005/8/layout/orgChart1"/>
    <dgm:cxn modelId="{DA85F54F-DCF5-47A4-B4E4-44B9606E4FF2}" type="presParOf" srcId="{12890473-15E3-4DB4-A7E6-878D2CC27847}" destId="{A813D354-880E-4A6A-A1FB-F9A7F53893D2}" srcOrd="1" destOrd="0" presId="urn:microsoft.com/office/officeart/2005/8/layout/orgChart1"/>
    <dgm:cxn modelId="{B8C0476F-1C3B-41E3-8D88-2AFAA79D556F}" type="presParOf" srcId="{10557143-1922-465F-9A0A-69143975B587}" destId="{71E3A89E-248E-4221-AD98-0CAB7E2895FA}" srcOrd="1" destOrd="0" presId="urn:microsoft.com/office/officeart/2005/8/layout/orgChart1"/>
    <dgm:cxn modelId="{93D0CEE8-6305-47C2-9619-A0CE6BF95FE6}" type="presParOf" srcId="{10557143-1922-465F-9A0A-69143975B587}" destId="{BBDF39BA-6455-4C52-A927-5B3A1B136A67}" srcOrd="2" destOrd="0" presId="urn:microsoft.com/office/officeart/2005/8/layout/orgChart1"/>
    <dgm:cxn modelId="{0B368EF6-EE50-4B48-B00F-11AB2B19A7B8}" type="presParOf" srcId="{3E8716EE-AC68-40BD-8355-31FE8C8755C8}" destId="{D85DDFB1-8BBD-4834-BAD5-EB973131552C}" srcOrd="6" destOrd="0" presId="urn:microsoft.com/office/officeart/2005/8/layout/orgChart1"/>
    <dgm:cxn modelId="{330DFA43-0E24-4436-9992-FEFE164C9B9C}" type="presParOf" srcId="{3E8716EE-AC68-40BD-8355-31FE8C8755C8}" destId="{97267B33-B33B-4EB2-8133-AE161E4C24DF}" srcOrd="7" destOrd="0" presId="urn:microsoft.com/office/officeart/2005/8/layout/orgChart1"/>
    <dgm:cxn modelId="{32E4D2E5-0122-4934-AD4C-DBDD888BD023}" type="presParOf" srcId="{97267B33-B33B-4EB2-8133-AE161E4C24DF}" destId="{ECCBACED-16EC-437E-BFE0-A6D42122E058}" srcOrd="0" destOrd="0" presId="urn:microsoft.com/office/officeart/2005/8/layout/orgChart1"/>
    <dgm:cxn modelId="{1D9B6D25-58BE-4900-9440-F1010755F3B2}" type="presParOf" srcId="{ECCBACED-16EC-437E-BFE0-A6D42122E058}" destId="{504BE234-57FC-44DB-A90A-CD0CD94DCF39}" srcOrd="0" destOrd="0" presId="urn:microsoft.com/office/officeart/2005/8/layout/orgChart1"/>
    <dgm:cxn modelId="{3D542764-D644-47DE-A377-9FC516D4D86D}" type="presParOf" srcId="{ECCBACED-16EC-437E-BFE0-A6D42122E058}" destId="{28EBBA71-49DA-4654-A9FB-B90A25A5AF7A}" srcOrd="1" destOrd="0" presId="urn:microsoft.com/office/officeart/2005/8/layout/orgChart1"/>
    <dgm:cxn modelId="{53962312-FA72-46EB-B243-27197DC7C08D}" type="presParOf" srcId="{97267B33-B33B-4EB2-8133-AE161E4C24DF}" destId="{356C8619-6749-4A78-BD4D-C1D7C8E5ADAF}" srcOrd="1" destOrd="0" presId="urn:microsoft.com/office/officeart/2005/8/layout/orgChart1"/>
    <dgm:cxn modelId="{99118237-94A1-47D2-A312-A28AD46A28DF}" type="presParOf" srcId="{97267B33-B33B-4EB2-8133-AE161E4C24DF}" destId="{F62844DB-5662-493B-A192-2D38BD4834E4}" srcOrd="2" destOrd="0" presId="urn:microsoft.com/office/officeart/2005/8/layout/orgChart1"/>
    <dgm:cxn modelId="{FC2A4A87-D1D8-4A42-A6FC-75DDB49F7955}" type="presParOf" srcId="{3E8716EE-AC68-40BD-8355-31FE8C8755C8}" destId="{4D3475CE-EC6C-4934-AA10-E75B56F55418}" srcOrd="8" destOrd="0" presId="urn:microsoft.com/office/officeart/2005/8/layout/orgChart1"/>
    <dgm:cxn modelId="{0FAA2CFB-C8C6-4866-BAC0-35E46B3E434C}" type="presParOf" srcId="{3E8716EE-AC68-40BD-8355-31FE8C8755C8}" destId="{B63D5345-3DEE-4174-A858-9A3FD01F9A59}" srcOrd="9" destOrd="0" presId="urn:microsoft.com/office/officeart/2005/8/layout/orgChart1"/>
    <dgm:cxn modelId="{C51C70F3-4D50-405F-9DD5-04921EC1915A}" type="presParOf" srcId="{B63D5345-3DEE-4174-A858-9A3FD01F9A59}" destId="{4AB42ECC-7E6D-47BF-8DFF-D63C2D41D551}" srcOrd="0" destOrd="0" presId="urn:microsoft.com/office/officeart/2005/8/layout/orgChart1"/>
    <dgm:cxn modelId="{024FFD67-0E82-4DA5-9072-74D473946F0E}" type="presParOf" srcId="{4AB42ECC-7E6D-47BF-8DFF-D63C2D41D551}" destId="{B3380808-CB23-4E05-891A-E5844DD2B230}" srcOrd="0" destOrd="0" presId="urn:microsoft.com/office/officeart/2005/8/layout/orgChart1"/>
    <dgm:cxn modelId="{B6448E10-7526-4829-8FA9-6F083FFEF179}" type="presParOf" srcId="{4AB42ECC-7E6D-47BF-8DFF-D63C2D41D551}" destId="{3491257E-AD34-4B1D-B62B-0F5A1B23556F}" srcOrd="1" destOrd="0" presId="urn:microsoft.com/office/officeart/2005/8/layout/orgChart1"/>
    <dgm:cxn modelId="{14223967-032C-4FDD-9007-40E880AAC5C5}" type="presParOf" srcId="{B63D5345-3DEE-4174-A858-9A3FD01F9A59}" destId="{F6158B6F-029B-4E5D-8DD8-FA9924E0B099}" srcOrd="1" destOrd="0" presId="urn:microsoft.com/office/officeart/2005/8/layout/orgChart1"/>
    <dgm:cxn modelId="{D13DB791-EBFF-4A50-AD0B-4049AA89D915}" type="presParOf" srcId="{B63D5345-3DEE-4174-A858-9A3FD01F9A59}" destId="{F6428891-D036-4EA2-A31B-45384A9942F6}" srcOrd="2" destOrd="0" presId="urn:microsoft.com/office/officeart/2005/8/layout/orgChart1"/>
    <dgm:cxn modelId="{82FE6B06-1217-48F9-8B17-38C441471018}" type="presParOf" srcId="{3E8716EE-AC68-40BD-8355-31FE8C8755C8}" destId="{36E2D6E6-3AB2-4838-9F02-BCFD55D3E9B2}" srcOrd="10" destOrd="0" presId="urn:microsoft.com/office/officeart/2005/8/layout/orgChart1"/>
    <dgm:cxn modelId="{ADDC2A7C-CD9D-4D88-A9C3-19E6A4A03F22}" type="presParOf" srcId="{3E8716EE-AC68-40BD-8355-31FE8C8755C8}" destId="{3E5D15A3-0690-4B71-891B-D2C0A140141A}" srcOrd="11" destOrd="0" presId="urn:microsoft.com/office/officeart/2005/8/layout/orgChart1"/>
    <dgm:cxn modelId="{BAB3A4C7-03FE-4583-BF81-25F40B9693B0}" type="presParOf" srcId="{3E5D15A3-0690-4B71-891B-D2C0A140141A}" destId="{476EA8F7-1EF4-472E-937A-F47C9CC97C6F}" srcOrd="0" destOrd="0" presId="urn:microsoft.com/office/officeart/2005/8/layout/orgChart1"/>
    <dgm:cxn modelId="{0640A6ED-0D87-4816-BA91-5719948D77B7}" type="presParOf" srcId="{476EA8F7-1EF4-472E-937A-F47C9CC97C6F}" destId="{A88F1746-8D98-44EF-9D9E-D0B6738ED8C8}" srcOrd="0" destOrd="0" presId="urn:microsoft.com/office/officeart/2005/8/layout/orgChart1"/>
    <dgm:cxn modelId="{99FC8BF7-2054-415D-9427-6435FD210C03}" type="presParOf" srcId="{476EA8F7-1EF4-472E-937A-F47C9CC97C6F}" destId="{4B1784F5-9AB8-44A3-A497-C7723B007C79}" srcOrd="1" destOrd="0" presId="urn:microsoft.com/office/officeart/2005/8/layout/orgChart1"/>
    <dgm:cxn modelId="{639A2DD0-CDB1-48BF-9EE1-391324D073D4}" type="presParOf" srcId="{3E5D15A3-0690-4B71-891B-D2C0A140141A}" destId="{DF49655A-E64E-49ED-9F8E-940DE72D467D}" srcOrd="1" destOrd="0" presId="urn:microsoft.com/office/officeart/2005/8/layout/orgChart1"/>
    <dgm:cxn modelId="{A7A8A9AE-AAED-40ED-8C8B-7D5AE889BB60}" type="presParOf" srcId="{3E5D15A3-0690-4B71-891B-D2C0A140141A}" destId="{278F7DEA-29C7-464B-A1F0-808BE114C298}" srcOrd="2" destOrd="0" presId="urn:microsoft.com/office/officeart/2005/8/layout/orgChart1"/>
    <dgm:cxn modelId="{516F4B2F-7F58-4E41-98B3-FAADD2C7D68B}" type="presParOf" srcId="{3E8716EE-AC68-40BD-8355-31FE8C8755C8}" destId="{99358767-B87B-4E82-832D-5FBA4001A7D9}" srcOrd="12" destOrd="0" presId="urn:microsoft.com/office/officeart/2005/8/layout/orgChart1"/>
    <dgm:cxn modelId="{9475E958-26B8-4E26-B62D-2274968C4231}" type="presParOf" srcId="{3E8716EE-AC68-40BD-8355-31FE8C8755C8}" destId="{D716738A-A8CC-4F3E-BBC7-E177601952DC}" srcOrd="13" destOrd="0" presId="urn:microsoft.com/office/officeart/2005/8/layout/orgChart1"/>
    <dgm:cxn modelId="{07840838-DB6B-471A-8B10-F1C777A3CD67}" type="presParOf" srcId="{D716738A-A8CC-4F3E-BBC7-E177601952DC}" destId="{D497A0F2-4100-4F90-8A59-05118DE64279}" srcOrd="0" destOrd="0" presId="urn:microsoft.com/office/officeart/2005/8/layout/orgChart1"/>
    <dgm:cxn modelId="{5DB770F9-7521-4939-ABE0-8917AD3A1B16}" type="presParOf" srcId="{D497A0F2-4100-4F90-8A59-05118DE64279}" destId="{88D1F31C-E6DA-407E-93FD-D345AE039655}" srcOrd="0" destOrd="0" presId="urn:microsoft.com/office/officeart/2005/8/layout/orgChart1"/>
    <dgm:cxn modelId="{4FAEA086-F5FE-4EDB-BA97-F5970D33780B}" type="presParOf" srcId="{D497A0F2-4100-4F90-8A59-05118DE64279}" destId="{82149CC1-208C-4C0C-9B17-7B62020D94E7}" srcOrd="1" destOrd="0" presId="urn:microsoft.com/office/officeart/2005/8/layout/orgChart1"/>
    <dgm:cxn modelId="{E014C499-CFAB-4C61-BF6E-7F7B68B455EB}" type="presParOf" srcId="{D716738A-A8CC-4F3E-BBC7-E177601952DC}" destId="{17264FEE-306D-411C-A21B-4C8FF3032EB6}" srcOrd="1" destOrd="0" presId="urn:microsoft.com/office/officeart/2005/8/layout/orgChart1"/>
    <dgm:cxn modelId="{B86BAD41-23F9-4CE9-BD7F-923F1E4FB7CD}" type="presParOf" srcId="{D716738A-A8CC-4F3E-BBC7-E177601952DC}" destId="{EC344D09-F643-4E27-97EB-F44AFC4AC4F6}" srcOrd="2" destOrd="0" presId="urn:microsoft.com/office/officeart/2005/8/layout/orgChart1"/>
    <dgm:cxn modelId="{8A96E239-6832-4685-97DC-B674C2B831B3}" type="presParOf" srcId="{CDAC199A-6AEC-48DA-BE13-4DFA443F8C0C}" destId="{21C0C75B-54CE-41BA-AC60-3BBFAEBE1021}" srcOrd="2" destOrd="0" presId="urn:microsoft.com/office/officeart/2005/8/layout/orgChart1"/>
    <dgm:cxn modelId="{00D66819-3B9A-4C79-A971-27B386A3A81A}" type="presParOf" srcId="{21C0C75B-54CE-41BA-AC60-3BBFAEBE1021}" destId="{1FA137CB-A065-46AE-8531-5F1A49CFCC00}" srcOrd="0" destOrd="0" presId="urn:microsoft.com/office/officeart/2005/8/layout/orgChart1"/>
    <dgm:cxn modelId="{3897AAA2-F08D-4AC1-B7C6-EB867A49761A}" type="presParOf" srcId="{21C0C75B-54CE-41BA-AC60-3BBFAEBE1021}" destId="{1760DAE4-28CB-4B40-9B01-5ADAB8CFD5E8}" srcOrd="1" destOrd="0" presId="urn:microsoft.com/office/officeart/2005/8/layout/orgChart1"/>
    <dgm:cxn modelId="{7997AF8A-FB50-4141-B44A-EF799CE5BB91}" type="presParOf" srcId="{1760DAE4-28CB-4B40-9B01-5ADAB8CFD5E8}" destId="{0F0A7E0E-2282-452C-BEA7-463AEC7C220D}" srcOrd="0" destOrd="0" presId="urn:microsoft.com/office/officeart/2005/8/layout/orgChart1"/>
    <dgm:cxn modelId="{3490E21F-355F-46A7-9E52-A3C042FF8A6D}" type="presParOf" srcId="{0F0A7E0E-2282-452C-BEA7-463AEC7C220D}" destId="{1D795265-44E0-4610-9E56-2F08F549D7DC}" srcOrd="0" destOrd="0" presId="urn:microsoft.com/office/officeart/2005/8/layout/orgChart1"/>
    <dgm:cxn modelId="{8510F374-12D5-4864-B9F9-DD9073FBA7B4}" type="presParOf" srcId="{0F0A7E0E-2282-452C-BEA7-463AEC7C220D}" destId="{5C996A28-8681-44A5-A6AE-8E1230A4600E}" srcOrd="1" destOrd="0" presId="urn:microsoft.com/office/officeart/2005/8/layout/orgChart1"/>
    <dgm:cxn modelId="{1A345169-3666-4782-A4B4-76B34769ED8B}" type="presParOf" srcId="{1760DAE4-28CB-4B40-9B01-5ADAB8CFD5E8}" destId="{318FFBDD-369D-492B-9E93-0A45835F1086}" srcOrd="1" destOrd="0" presId="urn:microsoft.com/office/officeart/2005/8/layout/orgChart1"/>
    <dgm:cxn modelId="{C4AF750F-9AD1-4B5F-93F2-DF86E2C801F6}" type="presParOf" srcId="{1760DAE4-28CB-4B40-9B01-5ADAB8CFD5E8}" destId="{71872A1D-55F5-4166-896F-05EFB921495F}" srcOrd="2" destOrd="0" presId="urn:microsoft.com/office/officeart/2005/8/layout/orgChart1"/>
    <dgm:cxn modelId="{A10B0027-5B2E-46F7-8DC5-26515B0E7A86}" type="presParOf" srcId="{21C0C75B-54CE-41BA-AC60-3BBFAEBE1021}" destId="{E3E9DFC2-3236-41EB-8BB6-5C992722B714}" srcOrd="2" destOrd="0" presId="urn:microsoft.com/office/officeart/2005/8/layout/orgChart1"/>
    <dgm:cxn modelId="{909EE43B-B735-4BDD-B56B-B9BBF7E9C28A}" type="presParOf" srcId="{21C0C75B-54CE-41BA-AC60-3BBFAEBE1021}" destId="{19E232FD-BCB1-49BC-9CD6-ED9353550E21}" srcOrd="3" destOrd="0" presId="urn:microsoft.com/office/officeart/2005/8/layout/orgChart1"/>
    <dgm:cxn modelId="{BEEA8D7F-F54A-4BFF-96AB-B41BECB89206}" type="presParOf" srcId="{19E232FD-BCB1-49BC-9CD6-ED9353550E21}" destId="{CB3C095C-61AC-46E8-BF9D-27E0BA7F67AA}" srcOrd="0" destOrd="0" presId="urn:microsoft.com/office/officeart/2005/8/layout/orgChart1"/>
    <dgm:cxn modelId="{6BBE99B4-DD2D-40B8-8C17-2B4D4246A48D}" type="presParOf" srcId="{CB3C095C-61AC-46E8-BF9D-27E0BA7F67AA}" destId="{C2409621-F2B5-4A01-AD9B-D2B90D1C0D46}" srcOrd="0" destOrd="0" presId="urn:microsoft.com/office/officeart/2005/8/layout/orgChart1"/>
    <dgm:cxn modelId="{D24BCA6D-F746-404D-AF6C-0A7112C41134}" type="presParOf" srcId="{CB3C095C-61AC-46E8-BF9D-27E0BA7F67AA}" destId="{060EA345-76E4-4E86-BA83-883966AE3E61}" srcOrd="1" destOrd="0" presId="urn:microsoft.com/office/officeart/2005/8/layout/orgChart1"/>
    <dgm:cxn modelId="{C7D5BB4E-DF58-455E-9254-5A8F85E9E8F8}" type="presParOf" srcId="{19E232FD-BCB1-49BC-9CD6-ED9353550E21}" destId="{5220708C-F555-467F-A678-4E605076486B}" srcOrd="1" destOrd="0" presId="urn:microsoft.com/office/officeart/2005/8/layout/orgChart1"/>
    <dgm:cxn modelId="{4288DBBB-832A-471E-B858-3F4194D681EF}" type="presParOf" srcId="{19E232FD-BCB1-49BC-9CD6-ED9353550E21}" destId="{585F4C5F-B418-41A3-9248-9C462B407D34}" srcOrd="2" destOrd="0" presId="urn:microsoft.com/office/officeart/2005/8/layout/orgChart1"/>
    <dgm:cxn modelId="{593FFA9D-404F-4F1E-BC3C-6389B4A58710}" type="presParOf" srcId="{21C0C75B-54CE-41BA-AC60-3BBFAEBE1021}" destId="{D255FA4B-4B91-404B-8B2F-75CE66478D05}" srcOrd="4" destOrd="0" presId="urn:microsoft.com/office/officeart/2005/8/layout/orgChart1"/>
    <dgm:cxn modelId="{D822AA00-92B7-47D7-900E-559BB00F7EA8}" type="presParOf" srcId="{21C0C75B-54CE-41BA-AC60-3BBFAEBE1021}" destId="{B9BC195A-E522-439F-9D48-00FB8EAB72A3}" srcOrd="5" destOrd="0" presId="urn:microsoft.com/office/officeart/2005/8/layout/orgChart1"/>
    <dgm:cxn modelId="{AA694BE7-3AC9-4976-A221-55157844C59E}" type="presParOf" srcId="{B9BC195A-E522-439F-9D48-00FB8EAB72A3}" destId="{511639AE-C5FE-48D9-99A6-37C27039BC3D}" srcOrd="0" destOrd="0" presId="urn:microsoft.com/office/officeart/2005/8/layout/orgChart1"/>
    <dgm:cxn modelId="{03549588-6786-4323-AB03-6E120E60056D}" type="presParOf" srcId="{511639AE-C5FE-48D9-99A6-37C27039BC3D}" destId="{FECAE310-80C7-4378-A3B1-D323CFCB1D5F}" srcOrd="0" destOrd="0" presId="urn:microsoft.com/office/officeart/2005/8/layout/orgChart1"/>
    <dgm:cxn modelId="{45DA1A46-D562-429B-B7D3-9A113636D20B}" type="presParOf" srcId="{511639AE-C5FE-48D9-99A6-37C27039BC3D}" destId="{3D07A9BB-A8E4-4C15-9942-673BFE7F7434}" srcOrd="1" destOrd="0" presId="urn:microsoft.com/office/officeart/2005/8/layout/orgChart1"/>
    <dgm:cxn modelId="{07F1CA8C-C752-4052-A5DF-25D69DD085F6}" type="presParOf" srcId="{B9BC195A-E522-439F-9D48-00FB8EAB72A3}" destId="{79E5A490-DA0E-4AAE-995E-F4EFF23F57C6}" srcOrd="1" destOrd="0" presId="urn:microsoft.com/office/officeart/2005/8/layout/orgChart1"/>
    <dgm:cxn modelId="{7DF635F5-4BD5-4770-ACB0-BE79180109F3}" type="presParOf" srcId="{B9BC195A-E522-439F-9D48-00FB8EAB72A3}" destId="{31CB0C41-A5DA-4069-BACC-48068035A920}" srcOrd="2" destOrd="0" presId="urn:microsoft.com/office/officeart/2005/8/layout/orgChart1"/>
    <dgm:cxn modelId="{81B41D1E-CE39-4837-8D67-F8EFBC46282E}" type="presParOf" srcId="{21C0C75B-54CE-41BA-AC60-3BBFAEBE1021}" destId="{C4382D7E-3A33-43A9-B6E9-CEEA309BB5AD}" srcOrd="6" destOrd="0" presId="urn:microsoft.com/office/officeart/2005/8/layout/orgChart1"/>
    <dgm:cxn modelId="{D35F208C-A1F3-4AEA-93EA-743B8BDAC5CA}" type="presParOf" srcId="{21C0C75B-54CE-41BA-AC60-3BBFAEBE1021}" destId="{A309B385-19B3-4AFD-AAB5-E66A314D763D}" srcOrd="7" destOrd="0" presId="urn:microsoft.com/office/officeart/2005/8/layout/orgChart1"/>
    <dgm:cxn modelId="{5936A686-C4B5-4F26-A89B-FF9B10603A88}" type="presParOf" srcId="{A309B385-19B3-4AFD-AAB5-E66A314D763D}" destId="{F0A31455-F14D-4677-B603-478A79AD1DD7}" srcOrd="0" destOrd="0" presId="urn:microsoft.com/office/officeart/2005/8/layout/orgChart1"/>
    <dgm:cxn modelId="{1D3A95BE-FAA1-427F-A60E-AE3EA15609A6}" type="presParOf" srcId="{F0A31455-F14D-4677-B603-478A79AD1DD7}" destId="{4C80BFC4-FA8B-4A12-894A-88F3815C2639}" srcOrd="0" destOrd="0" presId="urn:microsoft.com/office/officeart/2005/8/layout/orgChart1"/>
    <dgm:cxn modelId="{C735B288-4AB7-47FE-811B-306C010B155F}" type="presParOf" srcId="{F0A31455-F14D-4677-B603-478A79AD1DD7}" destId="{4C0E02A6-4FAB-4EF4-BC1C-876301E9D418}" srcOrd="1" destOrd="0" presId="urn:microsoft.com/office/officeart/2005/8/layout/orgChart1"/>
    <dgm:cxn modelId="{F83933E5-367F-4E0D-B42E-6C706F5FE3B6}" type="presParOf" srcId="{A309B385-19B3-4AFD-AAB5-E66A314D763D}" destId="{30F07E91-F49F-4AA6-96DE-A0F9E96774AB}" srcOrd="1" destOrd="0" presId="urn:microsoft.com/office/officeart/2005/8/layout/orgChart1"/>
    <dgm:cxn modelId="{A786100D-CE04-4549-9A61-1FC751710C14}" type="presParOf" srcId="{A309B385-19B3-4AFD-AAB5-E66A314D763D}" destId="{ABD2698A-E5FF-48A9-8920-2F3911A85A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382D7E-3A33-43A9-B6E9-CEEA309BB5AD}">
      <dsp:nvSpPr>
        <dsp:cNvPr id="0" name=""/>
        <dsp:cNvSpPr/>
      </dsp:nvSpPr>
      <dsp:spPr>
        <a:xfrm>
          <a:off x="6972300" y="1291828"/>
          <a:ext cx="177169" cy="1974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172"/>
              </a:lnTo>
              <a:lnTo>
                <a:pt x="177169" y="1974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5FA4B-4B91-404B-8B2F-75CE66478D05}">
      <dsp:nvSpPr>
        <dsp:cNvPr id="0" name=""/>
        <dsp:cNvSpPr/>
      </dsp:nvSpPr>
      <dsp:spPr>
        <a:xfrm>
          <a:off x="6795130" y="1291828"/>
          <a:ext cx="177169" cy="1974172"/>
        </a:xfrm>
        <a:custGeom>
          <a:avLst/>
          <a:gdLst/>
          <a:ahLst/>
          <a:cxnLst/>
          <a:rect l="0" t="0" r="0" b="0"/>
          <a:pathLst>
            <a:path>
              <a:moveTo>
                <a:pt x="177169" y="0"/>
              </a:moveTo>
              <a:lnTo>
                <a:pt x="177169" y="1974172"/>
              </a:lnTo>
              <a:lnTo>
                <a:pt x="0" y="1974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DFC2-3236-41EB-8BB6-5C992722B714}">
      <dsp:nvSpPr>
        <dsp:cNvPr id="0" name=""/>
        <dsp:cNvSpPr/>
      </dsp:nvSpPr>
      <dsp:spPr>
        <a:xfrm>
          <a:off x="6972300" y="1291828"/>
          <a:ext cx="177169" cy="776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170"/>
              </a:lnTo>
              <a:lnTo>
                <a:pt x="177169" y="776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137CB-A065-46AE-8531-5F1A49CFCC00}">
      <dsp:nvSpPr>
        <dsp:cNvPr id="0" name=""/>
        <dsp:cNvSpPr/>
      </dsp:nvSpPr>
      <dsp:spPr>
        <a:xfrm>
          <a:off x="6795130" y="1291828"/>
          <a:ext cx="177169" cy="776170"/>
        </a:xfrm>
        <a:custGeom>
          <a:avLst/>
          <a:gdLst/>
          <a:ahLst/>
          <a:cxnLst/>
          <a:rect l="0" t="0" r="0" b="0"/>
          <a:pathLst>
            <a:path>
              <a:moveTo>
                <a:pt x="177169" y="0"/>
              </a:moveTo>
              <a:lnTo>
                <a:pt x="177169" y="776170"/>
              </a:lnTo>
              <a:lnTo>
                <a:pt x="0" y="776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58767-B87B-4E82-832D-5FBA4001A7D9}">
      <dsp:nvSpPr>
        <dsp:cNvPr id="0" name=""/>
        <dsp:cNvSpPr/>
      </dsp:nvSpPr>
      <dsp:spPr>
        <a:xfrm>
          <a:off x="6972300" y="1291828"/>
          <a:ext cx="6124997" cy="275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174"/>
              </a:lnTo>
              <a:lnTo>
                <a:pt x="6124997" y="2573174"/>
              </a:lnTo>
              <a:lnTo>
                <a:pt x="6124997" y="2750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2D6E6-3AB2-4838-9F02-BCFD55D3E9B2}">
      <dsp:nvSpPr>
        <dsp:cNvPr id="0" name=""/>
        <dsp:cNvSpPr/>
      </dsp:nvSpPr>
      <dsp:spPr>
        <a:xfrm>
          <a:off x="6972300" y="1291828"/>
          <a:ext cx="4083331" cy="275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174"/>
              </a:lnTo>
              <a:lnTo>
                <a:pt x="4083331" y="2573174"/>
              </a:lnTo>
              <a:lnTo>
                <a:pt x="4083331" y="2750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475CE-EC6C-4934-AA10-E75B56F55418}">
      <dsp:nvSpPr>
        <dsp:cNvPr id="0" name=""/>
        <dsp:cNvSpPr/>
      </dsp:nvSpPr>
      <dsp:spPr>
        <a:xfrm>
          <a:off x="6972300" y="1291828"/>
          <a:ext cx="2041665" cy="275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174"/>
              </a:lnTo>
              <a:lnTo>
                <a:pt x="2041665" y="2573174"/>
              </a:lnTo>
              <a:lnTo>
                <a:pt x="2041665" y="2750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DDFB1-8BBD-4834-BAD5-EB973131552C}">
      <dsp:nvSpPr>
        <dsp:cNvPr id="0" name=""/>
        <dsp:cNvSpPr/>
      </dsp:nvSpPr>
      <dsp:spPr>
        <a:xfrm>
          <a:off x="6926580" y="1291828"/>
          <a:ext cx="91440" cy="2750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0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E1047-C9A5-4F72-A4CE-123A1B5B3350}">
      <dsp:nvSpPr>
        <dsp:cNvPr id="0" name=""/>
        <dsp:cNvSpPr/>
      </dsp:nvSpPr>
      <dsp:spPr>
        <a:xfrm>
          <a:off x="4930634" y="1291828"/>
          <a:ext cx="2041665" cy="2750343"/>
        </a:xfrm>
        <a:custGeom>
          <a:avLst/>
          <a:gdLst/>
          <a:ahLst/>
          <a:cxnLst/>
          <a:rect l="0" t="0" r="0" b="0"/>
          <a:pathLst>
            <a:path>
              <a:moveTo>
                <a:pt x="2041665" y="0"/>
              </a:moveTo>
              <a:lnTo>
                <a:pt x="2041665" y="2573174"/>
              </a:lnTo>
              <a:lnTo>
                <a:pt x="0" y="2573174"/>
              </a:lnTo>
              <a:lnTo>
                <a:pt x="0" y="2750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EC03F-6A3D-468B-96EB-D030E623F89F}">
      <dsp:nvSpPr>
        <dsp:cNvPr id="0" name=""/>
        <dsp:cNvSpPr/>
      </dsp:nvSpPr>
      <dsp:spPr>
        <a:xfrm>
          <a:off x="2888968" y="1291828"/>
          <a:ext cx="4083331" cy="2750343"/>
        </a:xfrm>
        <a:custGeom>
          <a:avLst/>
          <a:gdLst/>
          <a:ahLst/>
          <a:cxnLst/>
          <a:rect l="0" t="0" r="0" b="0"/>
          <a:pathLst>
            <a:path>
              <a:moveTo>
                <a:pt x="4083331" y="0"/>
              </a:moveTo>
              <a:lnTo>
                <a:pt x="4083331" y="2573174"/>
              </a:lnTo>
              <a:lnTo>
                <a:pt x="0" y="2573174"/>
              </a:lnTo>
              <a:lnTo>
                <a:pt x="0" y="2750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B9B5F-29CA-4C61-B632-BEF35868728A}">
      <dsp:nvSpPr>
        <dsp:cNvPr id="0" name=""/>
        <dsp:cNvSpPr/>
      </dsp:nvSpPr>
      <dsp:spPr>
        <a:xfrm>
          <a:off x="847302" y="1291828"/>
          <a:ext cx="6124997" cy="2750343"/>
        </a:xfrm>
        <a:custGeom>
          <a:avLst/>
          <a:gdLst/>
          <a:ahLst/>
          <a:cxnLst/>
          <a:rect l="0" t="0" r="0" b="0"/>
          <a:pathLst>
            <a:path>
              <a:moveTo>
                <a:pt x="6124997" y="0"/>
              </a:moveTo>
              <a:lnTo>
                <a:pt x="6124997" y="2573174"/>
              </a:lnTo>
              <a:lnTo>
                <a:pt x="0" y="2573174"/>
              </a:lnTo>
              <a:lnTo>
                <a:pt x="0" y="2750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BD989-69DD-44FC-89D1-2002A94BFFD5}">
      <dsp:nvSpPr>
        <dsp:cNvPr id="0" name=""/>
        <dsp:cNvSpPr/>
      </dsp:nvSpPr>
      <dsp:spPr>
        <a:xfrm>
          <a:off x="6128636" y="448164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CEO</a:t>
          </a:r>
          <a:endParaRPr lang="en-US" sz="2400" kern="1200" dirty="0"/>
        </a:p>
      </dsp:txBody>
      <dsp:txXfrm>
        <a:off x="6128636" y="448164"/>
        <a:ext cx="1687327" cy="843663"/>
      </dsp:txXfrm>
    </dsp:sp>
    <dsp:sp modelId="{6279A26C-AEBD-4F48-A71B-7CC285D919B7}">
      <dsp:nvSpPr>
        <dsp:cNvPr id="0" name=""/>
        <dsp:cNvSpPr/>
      </dsp:nvSpPr>
      <dsp:spPr>
        <a:xfrm>
          <a:off x="3638" y="4042171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DG of Administration and  Finance Affairs  </a:t>
          </a:r>
          <a:endParaRPr lang="en-US" sz="1500" kern="1200" dirty="0"/>
        </a:p>
      </dsp:txBody>
      <dsp:txXfrm>
        <a:off x="3638" y="4042171"/>
        <a:ext cx="1687327" cy="843663"/>
      </dsp:txXfrm>
    </dsp:sp>
    <dsp:sp modelId="{9C064AA6-4990-4FA9-9BF1-87E37D04D05E}">
      <dsp:nvSpPr>
        <dsp:cNvPr id="0" name=""/>
        <dsp:cNvSpPr/>
      </dsp:nvSpPr>
      <dsp:spPr>
        <a:xfrm>
          <a:off x="2045304" y="4042171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DG of Information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Technology</a:t>
          </a:r>
        </a:p>
      </dsp:txBody>
      <dsp:txXfrm>
        <a:off x="2045304" y="4042171"/>
        <a:ext cx="1687327" cy="843663"/>
      </dsp:txXfrm>
    </dsp:sp>
    <dsp:sp modelId="{FE8BCD05-3FEF-400E-86CD-9314A132D47F}">
      <dsp:nvSpPr>
        <dsp:cNvPr id="0" name=""/>
        <dsp:cNvSpPr/>
      </dsp:nvSpPr>
      <dsp:spPr>
        <a:xfrm>
          <a:off x="4086970" y="4042171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DG of Information</a:t>
          </a:r>
          <a:endParaRPr lang="en-US" sz="1500" kern="1200" dirty="0"/>
        </a:p>
      </dsp:txBody>
      <dsp:txXfrm>
        <a:off x="4086970" y="4042171"/>
        <a:ext cx="1687327" cy="843663"/>
      </dsp:txXfrm>
    </dsp:sp>
    <dsp:sp modelId="{504BE234-57FC-44DB-A90A-CD0CD94DCF39}">
      <dsp:nvSpPr>
        <dsp:cNvPr id="0" name=""/>
        <dsp:cNvSpPr/>
      </dsp:nvSpPr>
      <dsp:spPr>
        <a:xfrm>
          <a:off x="6128636" y="4042171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DG of Spatial Statistics</a:t>
          </a:r>
          <a:endParaRPr lang="en-US" sz="1500" kern="1200" dirty="0"/>
        </a:p>
      </dsp:txBody>
      <dsp:txXfrm>
        <a:off x="6128636" y="4042171"/>
        <a:ext cx="1687327" cy="843663"/>
      </dsp:txXfrm>
    </dsp:sp>
    <dsp:sp modelId="{B3380808-CB23-4E05-891A-E5844DD2B230}">
      <dsp:nvSpPr>
        <dsp:cNvPr id="0" name=""/>
        <dsp:cNvSpPr/>
      </dsp:nvSpPr>
      <dsp:spPr>
        <a:xfrm>
          <a:off x="8170302" y="4042171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DG of Population and Social Statistics</a:t>
          </a:r>
          <a:endParaRPr lang="en-US" sz="1500" kern="1200" dirty="0"/>
        </a:p>
      </dsp:txBody>
      <dsp:txXfrm>
        <a:off x="8170302" y="4042171"/>
        <a:ext cx="1687327" cy="843663"/>
      </dsp:txXfrm>
    </dsp:sp>
    <dsp:sp modelId="{A88F1746-8D98-44EF-9D9E-D0B6738ED8C8}">
      <dsp:nvSpPr>
        <dsp:cNvPr id="0" name=""/>
        <dsp:cNvSpPr/>
      </dsp:nvSpPr>
      <dsp:spPr>
        <a:xfrm>
          <a:off x="10211968" y="4042171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DG of Economic Statistics</a:t>
          </a:r>
          <a:endParaRPr lang="en-US" sz="1500" kern="1200" dirty="0"/>
        </a:p>
      </dsp:txBody>
      <dsp:txXfrm>
        <a:off x="10211968" y="4042171"/>
        <a:ext cx="1687327" cy="843663"/>
      </dsp:txXfrm>
    </dsp:sp>
    <dsp:sp modelId="{88D1F31C-E6DA-407E-93FD-D345AE039655}">
      <dsp:nvSpPr>
        <dsp:cNvPr id="0" name=""/>
        <dsp:cNvSpPr/>
      </dsp:nvSpPr>
      <dsp:spPr>
        <a:xfrm>
          <a:off x="12253634" y="4042171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DG of National Spatial Data infrastructure (NSDI)</a:t>
          </a:r>
          <a:endParaRPr lang="en-US" sz="1500" kern="1200" dirty="0"/>
        </a:p>
      </dsp:txBody>
      <dsp:txXfrm>
        <a:off x="12253634" y="4042171"/>
        <a:ext cx="1687327" cy="843663"/>
      </dsp:txXfrm>
    </dsp:sp>
    <dsp:sp modelId="{1D795265-44E0-4610-9E56-2F08F549D7DC}">
      <dsp:nvSpPr>
        <dsp:cNvPr id="0" name=""/>
        <dsp:cNvSpPr/>
      </dsp:nvSpPr>
      <dsp:spPr>
        <a:xfrm>
          <a:off x="5107803" y="1646167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Training Center and Development of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Human Resources</a:t>
          </a:r>
          <a:endParaRPr lang="en-US" sz="1500" kern="1200" dirty="0"/>
        </a:p>
      </dsp:txBody>
      <dsp:txXfrm>
        <a:off x="5107803" y="1646167"/>
        <a:ext cx="1687327" cy="843663"/>
      </dsp:txXfrm>
    </dsp:sp>
    <dsp:sp modelId="{C2409621-F2B5-4A01-AD9B-D2B90D1C0D46}">
      <dsp:nvSpPr>
        <dsp:cNvPr id="0" name=""/>
        <dsp:cNvSpPr/>
      </dsp:nvSpPr>
      <dsp:spPr>
        <a:xfrm>
          <a:off x="7149469" y="1646167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Standing Committees of Statistics Office</a:t>
          </a:r>
          <a:endParaRPr lang="en-US" sz="1500" kern="1200" dirty="0"/>
        </a:p>
      </dsp:txBody>
      <dsp:txXfrm>
        <a:off x="7149469" y="1646167"/>
        <a:ext cx="1687327" cy="843663"/>
      </dsp:txXfrm>
    </dsp:sp>
    <dsp:sp modelId="{FECAE310-80C7-4378-A3B1-D323CFCB1D5F}">
      <dsp:nvSpPr>
        <dsp:cNvPr id="0" name=""/>
        <dsp:cNvSpPr/>
      </dsp:nvSpPr>
      <dsp:spPr>
        <a:xfrm>
          <a:off x="5107803" y="2844169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Strategies, Standards and Quality</a:t>
          </a:r>
          <a:endParaRPr lang="en-US" sz="1500" kern="1200" dirty="0"/>
        </a:p>
      </dsp:txBody>
      <dsp:txXfrm>
        <a:off x="5107803" y="2844169"/>
        <a:ext cx="1687327" cy="843663"/>
      </dsp:txXfrm>
    </dsp:sp>
    <dsp:sp modelId="{4C80BFC4-FA8B-4A12-894A-88F3815C2639}">
      <dsp:nvSpPr>
        <dsp:cNvPr id="0" name=""/>
        <dsp:cNvSpPr/>
      </dsp:nvSpPr>
      <dsp:spPr>
        <a:xfrm>
          <a:off x="7149469" y="2844169"/>
          <a:ext cx="1687327" cy="84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CEO's Office</a:t>
          </a:r>
          <a:endParaRPr lang="en-US" sz="1500" kern="1200" dirty="0"/>
        </a:p>
      </dsp:txBody>
      <dsp:txXfrm>
        <a:off x="7149469" y="2844169"/>
        <a:ext cx="1687327" cy="843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30622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30622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14EC46-D38D-45E2-B63A-CDFC0F913A17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30622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30622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397CF4-744C-40C0-BE83-FE5D6472A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304925" fontAlgn="base">
              <a:spcBef>
                <a:spcPct val="0"/>
              </a:spcBef>
              <a:spcAft>
                <a:spcPct val="0"/>
              </a:spcAft>
              <a:defRPr/>
            </a:pPr>
            <a:fld id="{38D0BB2D-F632-4876-A6BB-F6C460D1C6FC}" type="slidenum">
              <a:rPr lang="en-US" smtClean="0"/>
              <a:pPr defTabSz="130492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304925" fontAlgn="base">
              <a:spcBef>
                <a:spcPct val="0"/>
              </a:spcBef>
              <a:spcAft>
                <a:spcPct val="0"/>
              </a:spcAft>
              <a:defRPr/>
            </a:pPr>
            <a:fld id="{38D0BB2D-F632-4876-A6BB-F6C460D1C6FC}" type="slidenum">
              <a:rPr lang="en-US" smtClean="0"/>
              <a:pPr defTabSz="130492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97CF4-744C-40C0-BE83-FE5D6472A1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2555875"/>
            <a:ext cx="13989050" cy="1765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563" y="4664075"/>
            <a:ext cx="11522075" cy="210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2709BE-45FE-44D5-8729-D775C80B2503}" type="datetime1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3CB14E-C257-4DD0-A51A-9897A379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325" y="1920875"/>
            <a:ext cx="14814550" cy="5430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73888F-7566-4C0D-B689-05301DCA9FB7}" type="datetime1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E2D0C6-590B-42C0-BD49-F9DF8E8B2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3238" y="330200"/>
            <a:ext cx="3703637" cy="70215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325" y="330200"/>
            <a:ext cx="10958513" cy="7021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AF63C2-678C-4A34-850A-AC9CEEE8B946}" type="datetime1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13C0F7-DF2F-4681-9813-13C4EDFF1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2555875"/>
            <a:ext cx="13989050" cy="1765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563" y="4664075"/>
            <a:ext cx="11522075" cy="210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2709BE-45FE-44D5-8729-D775C80B2503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3CB14E-C257-4DD0-A51A-9897A3797C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20875"/>
            <a:ext cx="14814550" cy="543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559214-90DE-4FC1-8E29-35E1A611854F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74AA95-C129-43D7-BC71-750C084112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287963"/>
            <a:ext cx="13990637" cy="16351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487738"/>
            <a:ext cx="13990637" cy="180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C61CCF-6F03-4CEC-8354-FDCCE281E334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99E1CC-AD7D-4FE7-88E9-146149F50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920875"/>
            <a:ext cx="7331075" cy="54308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5800" y="1920875"/>
            <a:ext cx="7331075" cy="54308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BEA8A-B654-40FF-BE4A-2DDE4BDE4BA5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530368-B26E-43A1-AC52-9AB634ACA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1841500"/>
            <a:ext cx="7272338" cy="768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325" y="2609850"/>
            <a:ext cx="7272338" cy="4741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363" y="1841500"/>
            <a:ext cx="7275512" cy="768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363" y="2609850"/>
            <a:ext cx="7275512" cy="4741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49BC19-BD96-4964-A734-99EADA55BC60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527ABB-432E-464A-B82C-374968D711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399CFB-8E06-40F0-A32A-46E746939903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F8188A-E2B2-4C62-99C6-3DAF2B096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9EE268-EE68-4E9A-AC68-AE74D0EA9518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9CE1E9-2B95-4536-8608-FB5CD23A1E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27025"/>
            <a:ext cx="5414963" cy="13954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725" y="327025"/>
            <a:ext cx="9201150" cy="7024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25" y="1722438"/>
            <a:ext cx="5414963" cy="562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050348-808C-4829-95C1-25DF119FAA57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54D929-7600-424C-892F-F6D5AFAC8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20875"/>
            <a:ext cx="14814550" cy="543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559214-90DE-4FC1-8E29-35E1A611854F}" type="datetime1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74AA95-C129-43D7-BC71-750C08411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800" y="5761038"/>
            <a:ext cx="9875838" cy="679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5800" y="735013"/>
            <a:ext cx="9875838" cy="493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5800" y="6440488"/>
            <a:ext cx="9875838" cy="96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760946-D157-4673-88BC-21CA925204D5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93CA8D-08F4-4C15-911E-E6D93DB4F6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325" y="1920875"/>
            <a:ext cx="14814550" cy="5430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73888F-7566-4C0D-B689-05301DCA9FB7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E2D0C6-590B-42C0-BD49-F9DF8E8B2E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3238" y="330200"/>
            <a:ext cx="3703637" cy="70215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325" y="330200"/>
            <a:ext cx="10958513" cy="7021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AF63C2-678C-4A34-850A-AC9CEEE8B946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13C0F7-DF2F-4681-9813-13C4EDFF1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556511"/>
            <a:ext cx="1399032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4663440"/>
            <a:ext cx="115214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60E09-EAB3-45F9-83A1-B320AEB07FDC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6773A-AB8F-4097-ADF3-BDAD4022D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4A09ED-F0B0-414C-9216-3F84C038020F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538CC-E2F6-4653-B265-B04201C09E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288281"/>
            <a:ext cx="13990320" cy="163449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488056"/>
            <a:ext cx="13990320" cy="1800224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3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7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6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8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22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5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BDBE9-7B5D-472F-A8B8-A99A5EB0BA40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B6974-86F1-4DF3-88BB-354BB3234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20240"/>
            <a:ext cx="7269480" cy="543115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1920240"/>
            <a:ext cx="7269480" cy="543115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1EE9B-8165-49B1-A225-0D906CE19B3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EC02-3BFC-4D6D-A344-5C581EB05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2136"/>
            <a:ext cx="7272338" cy="767714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609850"/>
            <a:ext cx="7272338" cy="474154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6" y="1842136"/>
            <a:ext cx="7275195" cy="767714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46" y="2609850"/>
            <a:ext cx="7275195" cy="474154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C31A7-D2A9-4351-93DF-74EAFF9E014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A3F2C-EE12-4C5F-BDC2-4F02603C5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111E9-545F-4FBF-83FD-F2733DF15104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5861-93BF-4A01-88B6-4126EC75D2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9AA30-4F30-46F5-9F8F-0BD30DE9B46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69C50-E8DC-4E53-9EC8-D192204AD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287963"/>
            <a:ext cx="13990637" cy="16351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487738"/>
            <a:ext cx="13990637" cy="180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C61CCF-6F03-4CEC-8354-FDCCE281E334}" type="datetime1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99E1CC-AD7D-4FE7-88E9-146149F50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27660"/>
            <a:ext cx="5414963" cy="139446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27660"/>
            <a:ext cx="9201150" cy="7023736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1722120"/>
            <a:ext cx="5414963" cy="5629276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B821B-4C68-4EA5-AE06-21D5BCF6E74F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8FC1-76F4-4028-AF39-86E79ABE3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5760720"/>
            <a:ext cx="9875520" cy="68008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735330"/>
            <a:ext cx="9875520" cy="4937760"/>
          </a:xfrm>
        </p:spPr>
        <p:txBody>
          <a:bodyPr/>
          <a:lstStyle>
            <a:lvl1pPr marL="0" indent="0">
              <a:buNone/>
              <a:defRPr sz="4900"/>
            </a:lvl1pPr>
            <a:lvl2pPr marL="705368" indent="0">
              <a:buNone/>
              <a:defRPr sz="4300"/>
            </a:lvl2pPr>
            <a:lvl3pPr marL="1410736" indent="0">
              <a:buNone/>
              <a:defRPr sz="3700"/>
            </a:lvl3pPr>
            <a:lvl4pPr marL="2116104" indent="0">
              <a:buNone/>
              <a:defRPr sz="3100"/>
            </a:lvl4pPr>
            <a:lvl5pPr marL="2821473" indent="0">
              <a:buNone/>
              <a:defRPr sz="3100"/>
            </a:lvl5pPr>
            <a:lvl6pPr marL="3526841" indent="0">
              <a:buNone/>
              <a:defRPr sz="3100"/>
            </a:lvl6pPr>
            <a:lvl7pPr marL="4232209" indent="0">
              <a:buNone/>
              <a:defRPr sz="3100"/>
            </a:lvl7pPr>
            <a:lvl8pPr marL="4937577" indent="0">
              <a:buNone/>
              <a:defRPr sz="3100"/>
            </a:lvl8pPr>
            <a:lvl9pPr marL="5642945" indent="0">
              <a:buNone/>
              <a:defRPr sz="3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6440806"/>
            <a:ext cx="9875520" cy="965834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C4F44-43E0-4CF9-914A-58C65B1EA8BE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CA9F7-943F-4E98-996C-6E5F928350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9724B-2845-45FD-90B5-2AAF5AEE3983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E23AE-0A03-4A93-AFBC-E18F184518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29566"/>
            <a:ext cx="370332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29566"/>
            <a:ext cx="1083564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72381-1BED-411F-9AE3-2E102F147CA4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AE55B-AF4C-4034-8E84-D9962C9467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2555875"/>
            <a:ext cx="13989050" cy="1765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563" y="4664075"/>
            <a:ext cx="11522075" cy="210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D60E09-EAB3-45F9-83A1-B320AEB07FDC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16773A-AB8F-4097-ADF3-BDAD4022D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20875"/>
            <a:ext cx="14814550" cy="543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4A09ED-F0B0-414C-9216-3F84C038020F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2538CC-E2F6-4653-B265-B04201C09E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287963"/>
            <a:ext cx="13990637" cy="16351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487738"/>
            <a:ext cx="13990637" cy="180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5BDBE9-7B5D-472F-A8B8-A99A5EB0BA40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FB6974-86F1-4DF3-88BB-354BB3234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920875"/>
            <a:ext cx="7331075" cy="54308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5800" y="1920875"/>
            <a:ext cx="7331075" cy="54308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F1EE9B-8165-49B1-A225-0D906CE19B3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33EC02-3BFC-4D6D-A344-5C581EB05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1841500"/>
            <a:ext cx="7272338" cy="768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325" y="2609850"/>
            <a:ext cx="7272338" cy="4741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363" y="1841500"/>
            <a:ext cx="7275512" cy="768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363" y="2609850"/>
            <a:ext cx="7275512" cy="4741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6C31A7-D2A9-4351-93DF-74EAFF9E014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1A3F2C-EE12-4C5F-BDC2-4F02603C5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D111E9-545F-4FBF-83FD-F2733DF15104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D75861-93BF-4A01-88B6-4126EC75D2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920875"/>
            <a:ext cx="7331075" cy="54308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5800" y="1920875"/>
            <a:ext cx="7331075" cy="54308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BEA8A-B654-40FF-BE4A-2DDE4BDE4BA5}" type="datetime1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530368-B26E-43A1-AC52-9AB634ACA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F9AA30-4F30-46F5-9F8F-0BD30DE9B46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C69C50-E8DC-4E53-9EC8-D192204AD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27025"/>
            <a:ext cx="5414963" cy="13954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725" y="327025"/>
            <a:ext cx="9201150" cy="7024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25" y="1722438"/>
            <a:ext cx="5414963" cy="562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3B821B-4C68-4EA5-AE06-21D5BCF6E74F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508FC1-76F4-4028-AF39-86E79ABE3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800" y="5761038"/>
            <a:ext cx="9875838" cy="679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5800" y="735013"/>
            <a:ext cx="9875838" cy="493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5800" y="6440488"/>
            <a:ext cx="9875838" cy="96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9C4F44-43E0-4CF9-914A-58C65B1EA8BE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5CA9F7-943F-4E98-996C-6E5F928350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325" y="1920875"/>
            <a:ext cx="14814550" cy="5430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49724B-2845-45FD-90B5-2AAF5AEE3983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DE23AE-0A03-4A93-AFBC-E18F184518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3238" y="330200"/>
            <a:ext cx="3703637" cy="70215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325" y="330200"/>
            <a:ext cx="10958513" cy="7021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472381-1BED-411F-9AE3-2E102F147CA4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DAE55B-AF4C-4034-8E84-D9962C9467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556511"/>
            <a:ext cx="1399032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4663440"/>
            <a:ext cx="115214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60E09-EAB3-45F9-83A1-B320AEB07FDC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6773A-AB8F-4097-ADF3-BDAD4022D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4A09ED-F0B0-414C-9216-3F84C038020F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538CC-E2F6-4653-B265-B04201C09E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288281"/>
            <a:ext cx="13990320" cy="163449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488056"/>
            <a:ext cx="13990320" cy="1800224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3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7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6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8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22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5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BDBE9-7B5D-472F-A8B8-A99A5EB0BA40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B6974-86F1-4DF3-88BB-354BB3234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20240"/>
            <a:ext cx="7269480" cy="543115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1920240"/>
            <a:ext cx="7269480" cy="543115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1EE9B-8165-49B1-A225-0D906CE19B3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EC02-3BFC-4D6D-A344-5C581EB05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2136"/>
            <a:ext cx="7272338" cy="767714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609850"/>
            <a:ext cx="7272338" cy="474154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6" y="1842136"/>
            <a:ext cx="7275195" cy="767714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46" y="2609850"/>
            <a:ext cx="7275195" cy="474154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C31A7-D2A9-4351-93DF-74EAFF9E014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A3F2C-EE12-4C5F-BDC2-4F02603C5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1841500"/>
            <a:ext cx="7272338" cy="768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325" y="2609850"/>
            <a:ext cx="7272338" cy="4741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363" y="1841500"/>
            <a:ext cx="7275512" cy="768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363" y="2609850"/>
            <a:ext cx="7275512" cy="4741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49BC19-BD96-4964-A734-99EADA55BC60}" type="datetime1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527ABB-432E-464A-B82C-374968D71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111E9-545F-4FBF-83FD-F2733DF15104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5861-93BF-4A01-88B6-4126EC75D2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9AA30-4F30-46F5-9F8F-0BD30DE9B46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69C50-E8DC-4E53-9EC8-D192204AD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27660"/>
            <a:ext cx="5414963" cy="139446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27660"/>
            <a:ext cx="9201150" cy="7023736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1722120"/>
            <a:ext cx="5414963" cy="5629276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B821B-4C68-4EA5-AE06-21D5BCF6E74F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8FC1-76F4-4028-AF39-86E79ABE3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5760720"/>
            <a:ext cx="9875520" cy="68008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735330"/>
            <a:ext cx="9875520" cy="4937760"/>
          </a:xfrm>
        </p:spPr>
        <p:txBody>
          <a:bodyPr/>
          <a:lstStyle>
            <a:lvl1pPr marL="0" indent="0">
              <a:buNone/>
              <a:defRPr sz="4900"/>
            </a:lvl1pPr>
            <a:lvl2pPr marL="705368" indent="0">
              <a:buNone/>
              <a:defRPr sz="4300"/>
            </a:lvl2pPr>
            <a:lvl3pPr marL="1410736" indent="0">
              <a:buNone/>
              <a:defRPr sz="3700"/>
            </a:lvl3pPr>
            <a:lvl4pPr marL="2116104" indent="0">
              <a:buNone/>
              <a:defRPr sz="3100"/>
            </a:lvl4pPr>
            <a:lvl5pPr marL="2821473" indent="0">
              <a:buNone/>
              <a:defRPr sz="3100"/>
            </a:lvl5pPr>
            <a:lvl6pPr marL="3526841" indent="0">
              <a:buNone/>
              <a:defRPr sz="3100"/>
            </a:lvl6pPr>
            <a:lvl7pPr marL="4232209" indent="0">
              <a:buNone/>
              <a:defRPr sz="3100"/>
            </a:lvl7pPr>
            <a:lvl8pPr marL="4937577" indent="0">
              <a:buNone/>
              <a:defRPr sz="3100"/>
            </a:lvl8pPr>
            <a:lvl9pPr marL="5642945" indent="0">
              <a:buNone/>
              <a:defRPr sz="3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6440806"/>
            <a:ext cx="9875520" cy="965834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C4F44-43E0-4CF9-914A-58C65B1EA8BE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CA9F7-943F-4E98-996C-6E5F928350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9724B-2845-45FD-90B5-2AAF5AEE3983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E23AE-0A03-4A93-AFBC-E18F184518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29566"/>
            <a:ext cx="370332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29566"/>
            <a:ext cx="1083564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72381-1BED-411F-9AE3-2E102F147CA4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AE55B-AF4C-4034-8E84-D9962C9467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556514"/>
            <a:ext cx="1399032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4663440"/>
            <a:ext cx="115214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5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1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60E09-EAB3-45F9-83A1-B320AEB07FDC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6773A-AB8F-4097-ADF3-BDAD4022D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4A09ED-F0B0-414C-9216-3F84C038020F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538CC-E2F6-4653-B265-B04201C09E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288284"/>
            <a:ext cx="13990320" cy="163449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488056"/>
            <a:ext cx="13990320" cy="1800224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13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26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5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053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56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0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592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10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BDBE9-7B5D-472F-A8B8-A99A5EB0BA40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B6974-86F1-4DF3-88BB-354BB3234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20240"/>
            <a:ext cx="7269480" cy="543115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1920240"/>
            <a:ext cx="7269480" cy="543115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1EE9B-8165-49B1-A225-0D906CE19B3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EC02-3BFC-4D6D-A344-5C581EB05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1481455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399CFB-8E06-40F0-A32A-46E746939903}" type="datetime1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F8188A-E2B2-4C62-99C6-3DAF2B096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2136"/>
            <a:ext cx="7272338" cy="767714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132" indent="0">
              <a:buNone/>
              <a:defRPr sz="3100" b="1"/>
            </a:lvl2pPr>
            <a:lvl3pPr marL="1410264" indent="0">
              <a:buNone/>
              <a:defRPr sz="2800" b="1"/>
            </a:lvl3pPr>
            <a:lvl4pPr marL="2115396" indent="0">
              <a:buNone/>
              <a:defRPr sz="2500" b="1"/>
            </a:lvl4pPr>
            <a:lvl5pPr marL="2820532" indent="0">
              <a:buNone/>
              <a:defRPr sz="2500" b="1"/>
            </a:lvl5pPr>
            <a:lvl6pPr marL="3525665" indent="0">
              <a:buNone/>
              <a:defRPr sz="2500" b="1"/>
            </a:lvl6pPr>
            <a:lvl7pPr marL="4230794" indent="0">
              <a:buNone/>
              <a:defRPr sz="2500" b="1"/>
            </a:lvl7pPr>
            <a:lvl8pPr marL="4935929" indent="0">
              <a:buNone/>
              <a:defRPr sz="2500" b="1"/>
            </a:lvl8pPr>
            <a:lvl9pPr marL="5641062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609850"/>
            <a:ext cx="7272338" cy="474154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51" y="1842136"/>
            <a:ext cx="7275195" cy="767714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132" indent="0">
              <a:buNone/>
              <a:defRPr sz="3100" b="1"/>
            </a:lvl2pPr>
            <a:lvl3pPr marL="1410264" indent="0">
              <a:buNone/>
              <a:defRPr sz="2800" b="1"/>
            </a:lvl3pPr>
            <a:lvl4pPr marL="2115396" indent="0">
              <a:buNone/>
              <a:defRPr sz="2500" b="1"/>
            </a:lvl4pPr>
            <a:lvl5pPr marL="2820532" indent="0">
              <a:buNone/>
              <a:defRPr sz="2500" b="1"/>
            </a:lvl5pPr>
            <a:lvl6pPr marL="3525665" indent="0">
              <a:buNone/>
              <a:defRPr sz="2500" b="1"/>
            </a:lvl6pPr>
            <a:lvl7pPr marL="4230794" indent="0">
              <a:buNone/>
              <a:defRPr sz="2500" b="1"/>
            </a:lvl7pPr>
            <a:lvl8pPr marL="4935929" indent="0">
              <a:buNone/>
              <a:defRPr sz="2500" b="1"/>
            </a:lvl8pPr>
            <a:lvl9pPr marL="5641062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51" y="2609850"/>
            <a:ext cx="7275195" cy="474154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C31A7-D2A9-4351-93DF-74EAFF9E014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A3F2C-EE12-4C5F-BDC2-4F02603C5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111E9-545F-4FBF-83FD-F2733DF15104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5861-93BF-4A01-88B6-4126EC75D2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9AA30-4F30-46F5-9F8F-0BD30DE9B461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69C50-E8DC-4E53-9EC8-D192204AD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7" y="327660"/>
            <a:ext cx="5414963" cy="139446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27660"/>
            <a:ext cx="9201150" cy="7023736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7" y="1722120"/>
            <a:ext cx="5414963" cy="5629276"/>
          </a:xfrm>
        </p:spPr>
        <p:txBody>
          <a:bodyPr/>
          <a:lstStyle>
            <a:lvl1pPr marL="0" indent="0">
              <a:buNone/>
              <a:defRPr sz="2200"/>
            </a:lvl1pPr>
            <a:lvl2pPr marL="705132" indent="0">
              <a:buNone/>
              <a:defRPr sz="1900"/>
            </a:lvl2pPr>
            <a:lvl3pPr marL="1410264" indent="0">
              <a:buNone/>
              <a:defRPr sz="1500"/>
            </a:lvl3pPr>
            <a:lvl4pPr marL="2115396" indent="0">
              <a:buNone/>
              <a:defRPr sz="1400"/>
            </a:lvl4pPr>
            <a:lvl5pPr marL="2820532" indent="0">
              <a:buNone/>
              <a:defRPr sz="1400"/>
            </a:lvl5pPr>
            <a:lvl6pPr marL="3525665" indent="0">
              <a:buNone/>
              <a:defRPr sz="1400"/>
            </a:lvl6pPr>
            <a:lvl7pPr marL="4230794" indent="0">
              <a:buNone/>
              <a:defRPr sz="1400"/>
            </a:lvl7pPr>
            <a:lvl8pPr marL="4935929" indent="0">
              <a:buNone/>
              <a:defRPr sz="1400"/>
            </a:lvl8pPr>
            <a:lvl9pPr marL="56410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B821B-4C68-4EA5-AE06-21D5BCF6E74F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8FC1-76F4-4028-AF39-86E79ABE3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5760720"/>
            <a:ext cx="9875520" cy="68008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735330"/>
            <a:ext cx="9875520" cy="4937760"/>
          </a:xfrm>
        </p:spPr>
        <p:txBody>
          <a:bodyPr/>
          <a:lstStyle>
            <a:lvl1pPr marL="0" indent="0">
              <a:buNone/>
              <a:defRPr sz="4900"/>
            </a:lvl1pPr>
            <a:lvl2pPr marL="705132" indent="0">
              <a:buNone/>
              <a:defRPr sz="4300"/>
            </a:lvl2pPr>
            <a:lvl3pPr marL="1410264" indent="0">
              <a:buNone/>
              <a:defRPr sz="3700"/>
            </a:lvl3pPr>
            <a:lvl4pPr marL="2115396" indent="0">
              <a:buNone/>
              <a:defRPr sz="3100"/>
            </a:lvl4pPr>
            <a:lvl5pPr marL="2820532" indent="0">
              <a:buNone/>
              <a:defRPr sz="3100"/>
            </a:lvl5pPr>
            <a:lvl6pPr marL="3525665" indent="0">
              <a:buNone/>
              <a:defRPr sz="3100"/>
            </a:lvl6pPr>
            <a:lvl7pPr marL="4230794" indent="0">
              <a:buNone/>
              <a:defRPr sz="3100"/>
            </a:lvl7pPr>
            <a:lvl8pPr marL="4935929" indent="0">
              <a:buNone/>
              <a:defRPr sz="3100"/>
            </a:lvl8pPr>
            <a:lvl9pPr marL="5641062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6440806"/>
            <a:ext cx="9875520" cy="965834"/>
          </a:xfrm>
        </p:spPr>
        <p:txBody>
          <a:bodyPr/>
          <a:lstStyle>
            <a:lvl1pPr marL="0" indent="0">
              <a:buNone/>
              <a:defRPr sz="2200"/>
            </a:lvl1pPr>
            <a:lvl2pPr marL="705132" indent="0">
              <a:buNone/>
              <a:defRPr sz="1900"/>
            </a:lvl2pPr>
            <a:lvl3pPr marL="1410264" indent="0">
              <a:buNone/>
              <a:defRPr sz="1500"/>
            </a:lvl3pPr>
            <a:lvl4pPr marL="2115396" indent="0">
              <a:buNone/>
              <a:defRPr sz="1400"/>
            </a:lvl4pPr>
            <a:lvl5pPr marL="2820532" indent="0">
              <a:buNone/>
              <a:defRPr sz="1400"/>
            </a:lvl5pPr>
            <a:lvl6pPr marL="3525665" indent="0">
              <a:buNone/>
              <a:defRPr sz="1400"/>
            </a:lvl6pPr>
            <a:lvl7pPr marL="4230794" indent="0">
              <a:buNone/>
              <a:defRPr sz="1400"/>
            </a:lvl7pPr>
            <a:lvl8pPr marL="4935929" indent="0">
              <a:buNone/>
              <a:defRPr sz="1400"/>
            </a:lvl8pPr>
            <a:lvl9pPr marL="56410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C4F44-43E0-4CF9-914A-58C65B1EA8BE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CA9F7-943F-4E98-996C-6E5F928350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9724B-2845-45FD-90B5-2AAF5AEE3983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E23AE-0A03-4A93-AFBC-E18F184518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29566"/>
            <a:ext cx="370332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29566"/>
            <a:ext cx="1083564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72381-1BED-411F-9AE3-2E102F147CA4}" type="datetime1">
              <a:rPr lang="en-US" smtClean="0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AE55B-AF4C-4034-8E84-D9962C9467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9EE268-EE68-4E9A-AC68-AE74D0EA9518}" type="datetime1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9CE1E9-2B95-4536-8608-FB5CD23A1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27025"/>
            <a:ext cx="5414963" cy="13954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725" y="327025"/>
            <a:ext cx="9201150" cy="7024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25" y="1722438"/>
            <a:ext cx="5414963" cy="562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050348-808C-4829-95C1-25DF119FAA57}" type="datetime1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54D929-7600-424C-892F-F6D5AFAC8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800" y="5761038"/>
            <a:ext cx="9875838" cy="679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5800" y="735013"/>
            <a:ext cx="9875838" cy="493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5800" y="6440488"/>
            <a:ext cx="9875838" cy="96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3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760946-D157-4673-88BC-21CA925204D5}" type="datetime1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22925" y="7627938"/>
            <a:ext cx="52133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95125" y="7627938"/>
            <a:ext cx="3841750" cy="438150"/>
          </a:xfrm>
          <a:prstGeom prst="rect">
            <a:avLst/>
          </a:prstGeom>
        </p:spPr>
        <p:txBody>
          <a:bodyPr/>
          <a:lstStyle>
            <a:lvl1pPr defTabSz="130622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93CA8D-08F4-4C15-911E-E6D93DB4F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5613400"/>
            <a:ext cx="164623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1066800"/>
            <a:ext cx="16459200" cy="152400"/>
          </a:xfrm>
          <a:prstGeom prst="rect">
            <a:avLst/>
          </a:prstGeom>
          <a:solidFill>
            <a:srgbClr val="93B41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1277600" y="7251700"/>
            <a:ext cx="4800600" cy="97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06220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OM" sz="2000" dirty="0">
                <a:solidFill>
                  <a:schemeClr val="bg1"/>
                </a:solidFill>
                <a:latin typeface="GE SS Two Bold" pitchFamily="18" charset="-78"/>
                <a:ea typeface="GE SS Two Bold" pitchFamily="18" charset="-78"/>
                <a:cs typeface="GE SS Two Bold" pitchFamily="18" charset="-78"/>
              </a:rPr>
              <a:t>المجلس الأعلى للتخطيط</a:t>
            </a:r>
          </a:p>
          <a:p>
            <a:pPr algn="ctr" defTabSz="1306220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OM" sz="2000" dirty="0">
                <a:solidFill>
                  <a:schemeClr val="bg1"/>
                </a:solidFill>
                <a:latin typeface="GE SS Two Bold" pitchFamily="18" charset="-78"/>
                <a:ea typeface="GE SS Two Bold" pitchFamily="18" charset="-78"/>
                <a:cs typeface="GE SS Two Bold" pitchFamily="18" charset="-78"/>
              </a:rPr>
              <a:t>الأمانة العامة</a:t>
            </a:r>
          </a:p>
        </p:txBody>
      </p:sp>
      <p:pic>
        <p:nvPicPr>
          <p:cNvPr id="2053" name="Picture 9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475413"/>
            <a:ext cx="15605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3363" y="6664325"/>
            <a:ext cx="9858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5613400"/>
            <a:ext cx="164623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066800"/>
            <a:ext cx="16459200" cy="152400"/>
          </a:xfrm>
          <a:prstGeom prst="rect">
            <a:avLst/>
          </a:prstGeom>
          <a:solidFill>
            <a:srgbClr val="93B41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77600" y="7251700"/>
            <a:ext cx="4800600" cy="97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06220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OM" sz="2000" dirty="0">
                <a:solidFill>
                  <a:schemeClr val="bg1"/>
                </a:solidFill>
                <a:latin typeface="GE SS Two Bold" pitchFamily="18" charset="-78"/>
                <a:ea typeface="GE SS Two Bold" pitchFamily="18" charset="-78"/>
                <a:cs typeface="GE SS Two Bold" pitchFamily="18" charset="-78"/>
              </a:rPr>
              <a:t>المجلس الأعلى للتخطيط</a:t>
            </a:r>
          </a:p>
          <a:p>
            <a:pPr algn="ctr" defTabSz="1306220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OM" sz="2000" dirty="0">
                <a:solidFill>
                  <a:schemeClr val="bg1"/>
                </a:solidFill>
                <a:latin typeface="GE SS Two Bold" pitchFamily="18" charset="-78"/>
                <a:ea typeface="GE SS Two Bold" pitchFamily="18" charset="-78"/>
                <a:cs typeface="GE SS Two Bold" pitchFamily="18" charset="-78"/>
              </a:rPr>
              <a:t>الأمانة العامة</a:t>
            </a:r>
          </a:p>
        </p:txBody>
      </p:sp>
      <p:pic>
        <p:nvPicPr>
          <p:cNvPr id="2053" name="Picture 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475413"/>
            <a:ext cx="15605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3363" y="6664325"/>
            <a:ext cx="9858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5613400"/>
            <a:ext cx="164623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1066800"/>
            <a:ext cx="16459200" cy="152400"/>
          </a:xfrm>
          <a:prstGeom prst="rect">
            <a:avLst/>
          </a:prstGeom>
          <a:solidFill>
            <a:srgbClr val="93B41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77600" y="7251700"/>
            <a:ext cx="4800600" cy="97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06220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OM" sz="2000" dirty="0">
                <a:solidFill>
                  <a:schemeClr val="bg1"/>
                </a:solidFill>
                <a:latin typeface="GE SS Two Bold" pitchFamily="18" charset="-78"/>
                <a:ea typeface="GE SS Two Bold" pitchFamily="18" charset="-78"/>
                <a:cs typeface="GE SS Two Bold" pitchFamily="18" charset="-78"/>
              </a:rPr>
              <a:t>المجلس الأعلى للتخطيط</a:t>
            </a:r>
          </a:p>
          <a:p>
            <a:pPr algn="ctr" defTabSz="1306220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OM" sz="2000" dirty="0">
                <a:solidFill>
                  <a:schemeClr val="bg1"/>
                </a:solidFill>
                <a:latin typeface="GE SS Two Bold" pitchFamily="18" charset="-78"/>
                <a:ea typeface="GE SS Two Bold" pitchFamily="18" charset="-78"/>
                <a:cs typeface="GE SS Two Bold" pitchFamily="18" charset="-78"/>
              </a:rPr>
              <a:t>الأمانة العامة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475413"/>
            <a:ext cx="15605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3363" y="6664325"/>
            <a:ext cx="9858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29566"/>
            <a:ext cx="14813280" cy="1371600"/>
          </a:xfrm>
          <a:prstGeom prst="rect">
            <a:avLst/>
          </a:prstGeom>
        </p:spPr>
        <p:txBody>
          <a:bodyPr vert="horz" lIns="141074" tIns="70537" rIns="141074" bIns="705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920240"/>
            <a:ext cx="14813280" cy="5431156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7627621"/>
            <a:ext cx="38404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6BC26-0BC1-443D-873D-FFE864E939E3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7627621"/>
            <a:ext cx="52120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7627621"/>
            <a:ext cx="38404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5DA8-054E-48B3-A537-18230A920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1410736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026" indent="-529026" algn="l" defTabSz="141073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223" indent="-440855" algn="l" defTabSz="14107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420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789" indent="-352684" algn="l" defTabSz="14107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4157" indent="-352684" algn="l" defTabSz="141073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9525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93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90261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29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68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736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104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473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841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2209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577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945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5613400"/>
            <a:ext cx="164623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066800"/>
            <a:ext cx="16459200" cy="152400"/>
          </a:xfrm>
          <a:prstGeom prst="rect">
            <a:avLst/>
          </a:prstGeom>
          <a:solidFill>
            <a:srgbClr val="93B41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77600" y="7251700"/>
            <a:ext cx="4800600" cy="97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06220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OM" sz="2000" dirty="0">
                <a:solidFill>
                  <a:schemeClr val="bg1"/>
                </a:solidFill>
                <a:latin typeface="GE SS Two Bold" pitchFamily="18" charset="-78"/>
                <a:ea typeface="GE SS Two Bold" pitchFamily="18" charset="-78"/>
                <a:cs typeface="GE SS Two Bold" pitchFamily="18" charset="-78"/>
              </a:rPr>
              <a:t>المجلس الأعلى للتخطيط</a:t>
            </a:r>
          </a:p>
          <a:p>
            <a:pPr algn="ctr" defTabSz="1306220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OM" sz="2000" dirty="0">
                <a:solidFill>
                  <a:schemeClr val="bg1"/>
                </a:solidFill>
                <a:latin typeface="GE SS Two Bold" pitchFamily="18" charset="-78"/>
                <a:ea typeface="GE SS Two Bold" pitchFamily="18" charset="-78"/>
                <a:cs typeface="GE SS Two Bold" pitchFamily="18" charset="-78"/>
              </a:rPr>
              <a:t>الأمانة العامة</a:t>
            </a:r>
          </a:p>
        </p:txBody>
      </p:sp>
      <p:pic>
        <p:nvPicPr>
          <p:cNvPr id="2053" name="Picture 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475413"/>
            <a:ext cx="15605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3363" y="6664325"/>
            <a:ext cx="9858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29566"/>
            <a:ext cx="14813280" cy="1371600"/>
          </a:xfrm>
          <a:prstGeom prst="rect">
            <a:avLst/>
          </a:prstGeom>
        </p:spPr>
        <p:txBody>
          <a:bodyPr vert="horz" lIns="141074" tIns="70537" rIns="141074" bIns="705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920240"/>
            <a:ext cx="14813280" cy="5431156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7627621"/>
            <a:ext cx="38404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6BC26-0BC1-443D-873D-FFE864E939E3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7627621"/>
            <a:ext cx="52120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7627621"/>
            <a:ext cx="38404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5DA8-054E-48B3-A537-18230A920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1410736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026" indent="-529026" algn="l" defTabSz="141073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223" indent="-440855" algn="l" defTabSz="14107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420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789" indent="-352684" algn="l" defTabSz="14107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4157" indent="-352684" algn="l" defTabSz="141073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9525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93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90261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29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68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736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104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473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841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2209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577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945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29566"/>
            <a:ext cx="14813280" cy="1371600"/>
          </a:xfrm>
          <a:prstGeom prst="rect">
            <a:avLst/>
          </a:prstGeom>
        </p:spPr>
        <p:txBody>
          <a:bodyPr vert="horz" lIns="141027" tIns="70514" rIns="141027" bIns="705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920240"/>
            <a:ext cx="14813280" cy="5431156"/>
          </a:xfrm>
          <a:prstGeom prst="rect">
            <a:avLst/>
          </a:prstGeom>
        </p:spPr>
        <p:txBody>
          <a:bodyPr vert="horz" lIns="141027" tIns="70514" rIns="141027" bIns="705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7627624"/>
            <a:ext cx="3840480" cy="438150"/>
          </a:xfrm>
          <a:prstGeom prst="rect">
            <a:avLst/>
          </a:prstGeom>
        </p:spPr>
        <p:txBody>
          <a:bodyPr vert="horz" lIns="141027" tIns="70514" rIns="141027" bIns="70514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6BC26-0BC1-443D-873D-FFE864E939E3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7627624"/>
            <a:ext cx="5212080" cy="438150"/>
          </a:xfrm>
          <a:prstGeom prst="rect">
            <a:avLst/>
          </a:prstGeom>
        </p:spPr>
        <p:txBody>
          <a:bodyPr vert="horz" lIns="141027" tIns="70514" rIns="141027" bIns="70514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7627624"/>
            <a:ext cx="3840480" cy="438150"/>
          </a:xfrm>
          <a:prstGeom prst="rect">
            <a:avLst/>
          </a:prstGeom>
        </p:spPr>
        <p:txBody>
          <a:bodyPr vert="horz" lIns="141027" tIns="70514" rIns="141027" bIns="70514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5DA8-054E-48B3-A537-18230A920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1410264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8850" indent="-528850" algn="l" defTabSz="1410264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5839" indent="-440707" algn="l" defTabSz="1410264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2831" indent="-352568" algn="l" defTabSz="141026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7965" indent="-352568" algn="l" defTabSz="141026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3097" indent="-352568" algn="l" defTabSz="1410264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8229" indent="-352568" algn="l" defTabSz="141026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3361" indent="-352568" algn="l" defTabSz="141026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88495" indent="-352568" algn="l" defTabSz="141026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3625" indent="-352568" algn="l" defTabSz="141026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26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132" algn="l" defTabSz="141026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264" algn="l" defTabSz="141026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396" algn="l" defTabSz="141026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0532" algn="l" defTabSz="141026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5665" algn="l" defTabSz="141026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0794" algn="l" defTabSz="141026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5929" algn="l" defTabSz="141026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1062" algn="l" defTabSz="141026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5.png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ORK F-B 5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3810000"/>
            <a:ext cx="10744200" cy="1905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306220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381000" y="2647528"/>
            <a:ext cx="464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 SS Two Bold" pitchFamily="18" charset="-78"/>
                <a:ea typeface="GE SS Two Bold" pitchFamily="18" charset="-78"/>
                <a:cs typeface="GE SS Two Bold" pitchFamily="18" charset="-78"/>
              </a:rPr>
              <a:t>National Centre for Statistics  and Information </a:t>
            </a:r>
            <a:r>
              <a:rPr lang="en-GB" sz="2800" b="1" dirty="0" smtClean="0">
                <a:solidFill>
                  <a:srgbClr val="FF0000"/>
                </a:solidFill>
                <a:latin typeface="GE SS Two Bold" pitchFamily="18" charset="-78"/>
                <a:ea typeface="GE SS Two Bold" pitchFamily="18" charset="-78"/>
                <a:cs typeface="GE SS Two Bold" pitchFamily="18" charset="-78"/>
              </a:rPr>
              <a:t>(NCSI)</a:t>
            </a:r>
            <a:endParaRPr lang="ar-OM" sz="2800" b="1" dirty="0">
              <a:solidFill>
                <a:srgbClr val="FF0000"/>
              </a:solidFill>
              <a:latin typeface="GE SS Two Bold" pitchFamily="18" charset="-78"/>
              <a:ea typeface="GE SS Two Bold" pitchFamily="18" charset="-78"/>
              <a:cs typeface="GE SS Two Bold" pitchFamily="18" charset="-78"/>
            </a:endParaRPr>
          </a:p>
        </p:txBody>
      </p:sp>
      <p:pic>
        <p:nvPicPr>
          <p:cNvPr id="4097" name="Picture 1" descr="F:\aseelah2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838200"/>
            <a:ext cx="1789224" cy="1812925"/>
          </a:xfrm>
          <a:prstGeom prst="rect">
            <a:avLst/>
          </a:prstGeom>
          <a:noFill/>
        </p:spPr>
      </p:pic>
      <p:pic>
        <p:nvPicPr>
          <p:cNvPr id="2050" name="Picture 2" descr="C:\Users\babdali\Pictures\(2013-08-03)09A.gif"/>
          <p:cNvPicPr>
            <a:picLocks noChangeAspect="1" noChangeArrowheads="1"/>
          </p:cNvPicPr>
          <p:nvPr/>
        </p:nvPicPr>
        <p:blipFill>
          <a:blip r:embed="rId5" cstate="print"/>
          <a:srcRect b="10552"/>
          <a:stretch>
            <a:fillRect/>
          </a:stretch>
        </p:blipFill>
        <p:spPr bwMode="auto">
          <a:xfrm>
            <a:off x="11734800" y="2209800"/>
            <a:ext cx="4323627" cy="541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143000" y="4086761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Modernization of Management and</a:t>
            </a:r>
          </a:p>
          <a:p>
            <a:pPr algn="ctr"/>
            <a:r>
              <a:rPr lang="en-US" sz="4000" b="1" dirty="0" smtClean="0"/>
              <a:t>Structure of Statistical Organization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1734800" y="840938"/>
            <a:ext cx="4343400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Khalifa Al Barwani</a:t>
            </a:r>
          </a:p>
          <a:p>
            <a:r>
              <a:rPr lang="en-US" dirty="0" smtClean="0"/>
              <a:t>Acting CEO</a:t>
            </a:r>
          </a:p>
          <a:p>
            <a:r>
              <a:rPr lang="en-US" dirty="0" smtClean="0"/>
              <a:t>Kbarwani@ncsi.gov.om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WORK F-B 5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828802" y="1066800"/>
            <a:ext cx="12496798" cy="5334000"/>
            <a:chOff x="1143001" y="1981200"/>
            <a:chExt cx="7569199" cy="3810000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143001" y="1981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204535" y="1981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785100" y="1981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43001" y="2743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04535" y="2743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785100" y="2743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43001" y="3505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M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204535" y="3505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785100" y="3505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143001" y="4267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M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204535" y="4267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785100" y="4267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143001" y="5029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M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204535" y="5029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785100" y="5029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57600" y="10668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Partnerships </a:t>
            </a:r>
          </a:p>
          <a:p>
            <a:r>
              <a:rPr lang="en-US" sz="2000" dirty="0" smtClean="0"/>
              <a:t>Strong, mutually beneficial partnerships inside and outside Oman that aid in our</a:t>
            </a:r>
          </a:p>
          <a:p>
            <a:r>
              <a:rPr lang="en-US" sz="2000" dirty="0" smtClean="0"/>
              <a:t>function as a NIO. Actively twin with ‘senior’ and ‘junior’ partners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581400" y="2133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Quality Management </a:t>
            </a:r>
          </a:p>
          <a:p>
            <a:r>
              <a:rPr lang="en-US" sz="2000" dirty="0" smtClean="0"/>
              <a:t>Know what quality means and how to build, measure and report it (incl. KPIs)</a:t>
            </a:r>
          </a:p>
          <a:p>
            <a:r>
              <a:rPr lang="en-US" sz="2000" dirty="0" smtClean="0"/>
              <a:t>in our inputs, processes and outputs.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3581400" y="32004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User and societal relations </a:t>
            </a:r>
          </a:p>
          <a:p>
            <a:r>
              <a:rPr lang="en-US" sz="2000" dirty="0" smtClean="0"/>
              <a:t>Open channels exist to ensure user input and understanding of our statistical and informational priorities.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3581400" y="4381381"/>
            <a:ext cx="9220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Knowledge – Share</a:t>
            </a:r>
          </a:p>
          <a:p>
            <a:r>
              <a:rPr lang="en-US" sz="2000" dirty="0" smtClean="0"/>
              <a:t>Know suppliers and users; who they are and what they need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581400" y="5257800"/>
            <a:ext cx="922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Knowledge – Capture </a:t>
            </a:r>
          </a:p>
          <a:p>
            <a:r>
              <a:rPr lang="en-US" sz="2000" dirty="0" smtClean="0"/>
              <a:t>Have the systems and processes to ensure that knowledge is held and</a:t>
            </a:r>
          </a:p>
          <a:p>
            <a:r>
              <a:rPr lang="en-US" sz="2000" dirty="0" smtClean="0"/>
              <a:t>retained in the organization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3182600" y="13716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82600" y="23622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182600" y="35052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0-2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82600" y="45720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82600" y="56388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28800" y="6400800"/>
            <a:ext cx="1752600" cy="1066800"/>
          </a:xfrm>
          <a:prstGeom prst="rect">
            <a:avLst/>
          </a:prstGeom>
          <a:gradFill rotWithShape="1">
            <a:gsLst>
              <a:gs pos="0">
                <a:srgbClr val="70ECF7"/>
              </a:gs>
              <a:gs pos="34000">
                <a:srgbClr val="176FA2"/>
              </a:gs>
              <a:gs pos="100000">
                <a:srgbClr val="002060"/>
              </a:gs>
            </a:gsLst>
            <a:lin ang="5400000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dirty="0" smtClean="0">
                <a:solidFill>
                  <a:schemeClr val="lt1"/>
                </a:solidFill>
                <a:latin typeface="+mn-lt"/>
                <a:ea typeface="+mn-ea"/>
              </a:rPr>
              <a:t>M</a:t>
            </a:r>
            <a:endParaRPr lang="en-US" sz="4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581400" y="6400800"/>
            <a:ext cx="9213552" cy="1066800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50000">
                <a:srgbClr val="F2F2F2"/>
              </a:gs>
              <a:gs pos="86000">
                <a:srgbClr val="7F7F7F"/>
              </a:gs>
              <a:gs pos="100000">
                <a:srgbClr val="404040"/>
              </a:gs>
            </a:gsLst>
            <a:lin ang="5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2801600" y="6400800"/>
            <a:ext cx="1530648" cy="106680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3600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1400" y="6359604"/>
            <a:ext cx="922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Branding and Marketing </a:t>
            </a:r>
          </a:p>
          <a:p>
            <a:r>
              <a:rPr lang="en-US" sz="2000" dirty="0" smtClean="0"/>
              <a:t>Products of the Centre are known and widely used and the organisation’s</a:t>
            </a:r>
          </a:p>
          <a:p>
            <a:r>
              <a:rPr lang="en-US" sz="2000" dirty="0" smtClean="0"/>
              <a:t>quality is acknowledged.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3182600" y="67056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WORK F-B 5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828802" y="1066800"/>
            <a:ext cx="12496798" cy="5334000"/>
            <a:chOff x="1143001" y="1981200"/>
            <a:chExt cx="7569199" cy="3810000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143001" y="1981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</a:rPr>
                <a:t>M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204535" y="1981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785100" y="1981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43001" y="2743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M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04535" y="2743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785100" y="2743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43001" y="3505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M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204535" y="3505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785100" y="3505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143001" y="4267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L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204535" y="4267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785100" y="4267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143001" y="5029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L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204535" y="5029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785100" y="5029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57600" y="106680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Dissemination </a:t>
            </a:r>
          </a:p>
          <a:p>
            <a:r>
              <a:rPr lang="en-US" sz="2000" dirty="0" smtClean="0"/>
              <a:t>Data is understood and accessible through modern methods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581400" y="2133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Business Continuity </a:t>
            </a:r>
          </a:p>
          <a:p>
            <a:r>
              <a:rPr lang="en-US" sz="2000" dirty="0" smtClean="0"/>
              <a:t>NCSI has processes in place that allows it to function and recover systems and</a:t>
            </a:r>
          </a:p>
          <a:p>
            <a:r>
              <a:rPr lang="en-US" sz="2000" dirty="0" smtClean="0"/>
              <a:t>information should disaster strike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3581400" y="32004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Stakeholder engagement </a:t>
            </a:r>
          </a:p>
          <a:p>
            <a:r>
              <a:rPr lang="en-US" sz="2000" dirty="0" smtClean="0"/>
              <a:t>Stakeholders understand and support their stake in Omani official statistics and information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3581400" y="4381381"/>
            <a:ext cx="9220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Portfolio of statistical and informational products</a:t>
            </a:r>
          </a:p>
          <a:p>
            <a:r>
              <a:rPr lang="en-US" b="1" dirty="0" smtClean="0"/>
              <a:t> </a:t>
            </a:r>
            <a:r>
              <a:rPr lang="en-US" sz="2000" dirty="0" smtClean="0"/>
              <a:t>Know and meet users’ needs while balancing the priorities of time and cost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581400" y="5257800"/>
            <a:ext cx="922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International Cooperation </a:t>
            </a:r>
          </a:p>
          <a:p>
            <a:r>
              <a:rPr lang="en-US" sz="2000" dirty="0" smtClean="0"/>
              <a:t>Organisation is respected for its’ integrity and consulted by other NSIs and agencies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3182600" y="13716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82600" y="2403157"/>
            <a:ext cx="106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6-12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182600" y="35052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82600" y="4572000"/>
            <a:ext cx="106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6-12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82600" y="5584448"/>
            <a:ext cx="106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6-12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K F-B 5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8194" name="Picture 2" descr="D:\Users\kbarwani\Desktop\1280x720\figu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4819" y="762000"/>
            <a:ext cx="12443381" cy="670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07835"/>
            <a:ext cx="2667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</a:p>
          <a:p>
            <a:pPr algn="ctr"/>
            <a:endParaRPr lang="en-GB" sz="4000" dirty="0" smtClean="0">
              <a:solidFill>
                <a:srgbClr val="0070C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pPr algn="ctr"/>
            <a:r>
              <a:rPr lang="ja-JP" altLang="en-US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 谢</a:t>
            </a:r>
            <a:r>
              <a:rPr lang="ja-JP" altLang="en-US" sz="4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ja-JP" altLang="en-US" sz="4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 F-B 5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5" name="Picture 2" descr="C:\Users\user\Desktop\pr\redfigure-raised-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429000"/>
            <a:ext cx="31289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Desktop\pr\q-and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828800"/>
            <a:ext cx="84846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K F-B 5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10" name="Picture 9" descr="7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1975554" cy="1066802"/>
          </a:xfrm>
          <a:prstGeom prst="rect">
            <a:avLst/>
          </a:prstGeom>
        </p:spPr>
      </p:pic>
      <p:pic>
        <p:nvPicPr>
          <p:cNvPr id="11" name="Picture 10" descr="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962400"/>
            <a:ext cx="1975554" cy="1066802"/>
          </a:xfrm>
          <a:prstGeom prst="rect">
            <a:avLst/>
          </a:prstGeom>
        </p:spPr>
      </p:pic>
      <p:pic>
        <p:nvPicPr>
          <p:cNvPr id="12" name="Picture 11" descr="888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181598"/>
            <a:ext cx="2286000" cy="106680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162800" y="1676400"/>
            <a:ext cx="4495800" cy="838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162800" y="2971800"/>
            <a:ext cx="4495800" cy="8382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162800" y="4114800"/>
            <a:ext cx="4495800" cy="838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162800" y="5334000"/>
            <a:ext cx="4495800" cy="83820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077200" y="18288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Country profile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31959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622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/>
              <a:t>Statistics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/>
              <a:t>History in </a:t>
            </a:r>
            <a:r>
              <a:rPr lang="en-GB" sz="2400" b="1" dirty="0" smtClean="0">
                <a:solidFill>
                  <a:srgbClr val="FF0000"/>
                </a:solidFill>
              </a:rPr>
              <a:t>Oman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5200" y="4267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Vision, Mission &amp; Values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5486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Organization structure</a:t>
            </a:r>
            <a:endParaRPr lang="en-US" sz="2400" b="1" dirty="0"/>
          </a:p>
        </p:txBody>
      </p:sp>
      <p:pic>
        <p:nvPicPr>
          <p:cNvPr id="3074" name="Picture 2" descr="F:\33333333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718497"/>
            <a:ext cx="2133600" cy="1257525"/>
          </a:xfrm>
          <a:prstGeom prst="rect">
            <a:avLst/>
          </a:prstGeom>
          <a:noFill/>
        </p:spPr>
      </p:pic>
      <p:pic>
        <p:nvPicPr>
          <p:cNvPr id="1026" name="Picture 2" descr="E:\96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12082">
            <a:off x="4715039" y="6391493"/>
            <a:ext cx="1961989" cy="109953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7162800" y="6477000"/>
            <a:ext cx="4495800" cy="838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Strategic goals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6553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32658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206" y="1854394"/>
            <a:ext cx="3785194" cy="21080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2257961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Outline Of Presentation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WORK F-B 5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13" name="Picture 12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1200" y="1230661"/>
            <a:ext cx="4835765" cy="6236939"/>
          </a:xfrm>
          <a:prstGeom prst="rect">
            <a:avLst/>
          </a:prstGeom>
        </p:spPr>
      </p:pic>
      <p:pic>
        <p:nvPicPr>
          <p:cNvPr id="14" name="Picture 13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6324600"/>
            <a:ext cx="5752532" cy="135472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91000" y="5204316"/>
            <a:ext cx="5257800" cy="8382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1745159"/>
            <a:ext cx="52578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91000" y="2895600"/>
            <a:ext cx="52578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00" y="3962400"/>
            <a:ext cx="5257800" cy="8382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9" name="Picture 3" descr="F:\b icon\Untitled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958544"/>
            <a:ext cx="457200" cy="69905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724400" y="5410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One Omani </a:t>
            </a:r>
            <a:r>
              <a:rPr lang="en-US" sz="2400" dirty="0" err="1" smtClean="0">
                <a:solidFill>
                  <a:schemeClr val="bg1"/>
                </a:solidFill>
              </a:rPr>
              <a:t>Rial</a:t>
            </a:r>
            <a:r>
              <a:rPr lang="en-US" sz="2400" dirty="0" smtClean="0">
                <a:solidFill>
                  <a:schemeClr val="bg1"/>
                </a:solidFill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U.S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18213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3,934,503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Total Population for October 2013</a:t>
            </a:r>
            <a:endParaRPr lang="ar-OM" sz="2000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2971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44.2%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Percentage of Expatriate Population </a:t>
            </a:r>
            <a:endParaRPr lang="ar-OM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4038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30,033.6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Gross Domestic Product Prices for 2012 (O.R  Million)</a:t>
            </a:r>
            <a:endParaRPr lang="ar-OM" sz="2000" dirty="0" smtClean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25600" y="4157008"/>
            <a:ext cx="213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C1A70"/>
                </a:solidFill>
                <a:latin typeface="Traditional Arabic" pitchFamily="2" charset="-78"/>
                <a:ea typeface="Arial Unicode MS" pitchFamily="34" charset="-128"/>
                <a:cs typeface="Traditional Arabic" pitchFamily="2" charset="-78"/>
              </a:rPr>
              <a:t>I</a:t>
            </a:r>
            <a:r>
              <a:rPr lang="en-US" sz="2400" b="1" dirty="0" smtClean="0">
                <a:latin typeface="Traditional Arabic" pitchFamily="2" charset="-78"/>
                <a:ea typeface="Arial Unicode MS" pitchFamily="34" charset="-128"/>
                <a:cs typeface="Traditional Arabic" pitchFamily="2" charset="-78"/>
              </a:rPr>
              <a:t>nformation about Oman updated live, and straight to your </a:t>
            </a:r>
            <a:r>
              <a:rPr lang="en-US" sz="2400" b="1" dirty="0" smtClean="0">
                <a:solidFill>
                  <a:srgbClr val="FF0000"/>
                </a:solidFill>
                <a:latin typeface="Traditional Arabic" pitchFamily="2" charset="-78"/>
                <a:ea typeface="Arial Unicode MS" pitchFamily="34" charset="-128"/>
                <a:cs typeface="Traditional Arabic" pitchFamily="2" charset="-78"/>
              </a:rPr>
              <a:t>phone</a:t>
            </a:r>
            <a:endParaRPr lang="en-US" sz="2400" b="1" dirty="0">
              <a:solidFill>
                <a:srgbClr val="FF0000"/>
              </a:solidFill>
              <a:latin typeface="Traditional Arabic" pitchFamily="2" charset="-78"/>
              <a:ea typeface="Arial Unicode MS" pitchFamily="34" charset="-128"/>
              <a:cs typeface="Traditional Arabic" pitchFamily="2" charset="-78"/>
            </a:endParaRPr>
          </a:p>
        </p:txBody>
      </p:sp>
      <p:pic>
        <p:nvPicPr>
          <p:cNvPr id="28" name="Picture 4" descr="C:\Users\user\Desktop\pr\oman-ma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308" y="2438400"/>
            <a:ext cx="3333892" cy="399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15144750" y="2971800"/>
            <a:ext cx="323850" cy="979488"/>
            <a:chOff x="1379538" y="730250"/>
            <a:chExt cx="444500" cy="16224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 flipH="1">
              <a:off x="1449504" y="2041999"/>
              <a:ext cx="312796" cy="310676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82" y="14"/>
                </a:cxn>
                <a:cxn ang="0">
                  <a:pos x="74" y="8"/>
                </a:cxn>
                <a:cxn ang="0">
                  <a:pos x="66" y="2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8" y="20"/>
                </a:cxn>
                <a:cxn ang="0">
                  <a:pos x="4" y="28"/>
                </a:cxn>
                <a:cxn ang="0">
                  <a:pos x="2" y="38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2" y="56"/>
                </a:cxn>
                <a:cxn ang="0">
                  <a:pos x="4" y="64"/>
                </a:cxn>
                <a:cxn ang="0">
                  <a:pos x="8" y="72"/>
                </a:cxn>
                <a:cxn ang="0">
                  <a:pos x="14" y="80"/>
                </a:cxn>
                <a:cxn ang="0">
                  <a:pos x="14" y="80"/>
                </a:cxn>
                <a:cxn ang="0">
                  <a:pos x="22" y="86"/>
                </a:cxn>
                <a:cxn ang="0">
                  <a:pos x="30" y="90"/>
                </a:cxn>
                <a:cxn ang="0">
                  <a:pos x="38" y="92"/>
                </a:cxn>
                <a:cxn ang="0">
                  <a:pos x="48" y="94"/>
                </a:cxn>
                <a:cxn ang="0">
                  <a:pos x="48" y="94"/>
                </a:cxn>
                <a:cxn ang="0">
                  <a:pos x="58" y="92"/>
                </a:cxn>
                <a:cxn ang="0">
                  <a:pos x="66" y="90"/>
                </a:cxn>
                <a:cxn ang="0">
                  <a:pos x="74" y="86"/>
                </a:cxn>
                <a:cxn ang="0">
                  <a:pos x="82" y="80"/>
                </a:cxn>
                <a:cxn ang="0">
                  <a:pos x="82" y="80"/>
                </a:cxn>
                <a:cxn ang="0">
                  <a:pos x="88" y="72"/>
                </a:cxn>
                <a:cxn ang="0">
                  <a:pos x="92" y="64"/>
                </a:cxn>
                <a:cxn ang="0">
                  <a:pos x="94" y="56"/>
                </a:cxn>
                <a:cxn ang="0">
                  <a:pos x="96" y="46"/>
                </a:cxn>
                <a:cxn ang="0">
                  <a:pos x="96" y="46"/>
                </a:cxn>
                <a:cxn ang="0">
                  <a:pos x="94" y="38"/>
                </a:cxn>
                <a:cxn ang="0">
                  <a:pos x="92" y="28"/>
                </a:cxn>
                <a:cxn ang="0">
                  <a:pos x="88" y="20"/>
                </a:cxn>
                <a:cxn ang="0">
                  <a:pos x="82" y="14"/>
                </a:cxn>
                <a:cxn ang="0">
                  <a:pos x="82" y="14"/>
                </a:cxn>
              </a:cxnLst>
              <a:rect l="0" t="0" r="r" b="b"/>
              <a:pathLst>
                <a:path w="96" h="94">
                  <a:moveTo>
                    <a:pt x="82" y="14"/>
                  </a:moveTo>
                  <a:lnTo>
                    <a:pt x="82" y="14"/>
                  </a:lnTo>
                  <a:lnTo>
                    <a:pt x="74" y="8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30" y="90"/>
                  </a:lnTo>
                  <a:lnTo>
                    <a:pt x="38" y="92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58" y="92"/>
                  </a:lnTo>
                  <a:lnTo>
                    <a:pt x="66" y="90"/>
                  </a:lnTo>
                  <a:lnTo>
                    <a:pt x="74" y="86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88" y="72"/>
                  </a:lnTo>
                  <a:lnTo>
                    <a:pt x="92" y="64"/>
                  </a:lnTo>
                  <a:lnTo>
                    <a:pt x="94" y="5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4" y="38"/>
                  </a:lnTo>
                  <a:lnTo>
                    <a:pt x="92" y="28"/>
                  </a:lnTo>
                  <a:lnTo>
                    <a:pt x="88" y="20"/>
                  </a:lnTo>
                  <a:lnTo>
                    <a:pt x="82" y="14"/>
                  </a:lnTo>
                  <a:lnTo>
                    <a:pt x="82" y="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6600"/>
                </a:gs>
                <a:gs pos="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 flipH="1">
              <a:off x="1379538" y="730250"/>
              <a:ext cx="444500" cy="1178600"/>
            </a:xfrm>
            <a:custGeom>
              <a:avLst/>
              <a:gdLst/>
              <a:ahLst/>
              <a:cxnLst>
                <a:cxn ang="0">
                  <a:pos x="44" y="356"/>
                </a:cxn>
                <a:cxn ang="0">
                  <a:pos x="86" y="356"/>
                </a:cxn>
                <a:cxn ang="0">
                  <a:pos x="86" y="356"/>
                </a:cxn>
                <a:cxn ang="0">
                  <a:pos x="100" y="262"/>
                </a:cxn>
                <a:cxn ang="0">
                  <a:pos x="116" y="164"/>
                </a:cxn>
                <a:cxn ang="0">
                  <a:pos x="116" y="164"/>
                </a:cxn>
                <a:cxn ang="0">
                  <a:pos x="128" y="84"/>
                </a:cxn>
                <a:cxn ang="0">
                  <a:pos x="134" y="46"/>
                </a:cxn>
                <a:cxn ang="0">
                  <a:pos x="134" y="46"/>
                </a:cxn>
                <a:cxn ang="0">
                  <a:pos x="132" y="38"/>
                </a:cxn>
                <a:cxn ang="0">
                  <a:pos x="128" y="28"/>
                </a:cxn>
                <a:cxn ang="0">
                  <a:pos x="122" y="20"/>
                </a:cxn>
                <a:cxn ang="0">
                  <a:pos x="114" y="14"/>
                </a:cxn>
                <a:cxn ang="0">
                  <a:pos x="114" y="14"/>
                </a:cxn>
                <a:cxn ang="0">
                  <a:pos x="104" y="8"/>
                </a:cxn>
                <a:cxn ang="0">
                  <a:pos x="92" y="4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10" y="20"/>
                </a:cxn>
                <a:cxn ang="0">
                  <a:pos x="4" y="28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4" y="84"/>
                </a:cxn>
                <a:cxn ang="0">
                  <a:pos x="16" y="164"/>
                </a:cxn>
                <a:cxn ang="0">
                  <a:pos x="16" y="164"/>
                </a:cxn>
                <a:cxn ang="0">
                  <a:pos x="32" y="262"/>
                </a:cxn>
                <a:cxn ang="0">
                  <a:pos x="44" y="356"/>
                </a:cxn>
                <a:cxn ang="0">
                  <a:pos x="44" y="356"/>
                </a:cxn>
              </a:cxnLst>
              <a:rect l="0" t="0" r="r" b="b"/>
              <a:pathLst>
                <a:path w="134" h="356">
                  <a:moveTo>
                    <a:pt x="44" y="356"/>
                  </a:moveTo>
                  <a:lnTo>
                    <a:pt x="86" y="356"/>
                  </a:lnTo>
                  <a:lnTo>
                    <a:pt x="86" y="356"/>
                  </a:lnTo>
                  <a:lnTo>
                    <a:pt x="100" y="262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28" y="84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2" y="38"/>
                  </a:lnTo>
                  <a:lnTo>
                    <a:pt x="128" y="28"/>
                  </a:lnTo>
                  <a:lnTo>
                    <a:pt x="122" y="20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04" y="8"/>
                  </a:lnTo>
                  <a:lnTo>
                    <a:pt x="92" y="4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0" y="20"/>
                  </a:lnTo>
                  <a:lnTo>
                    <a:pt x="4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" y="8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32" y="262"/>
                  </a:lnTo>
                  <a:lnTo>
                    <a:pt x="44" y="356"/>
                  </a:lnTo>
                  <a:lnTo>
                    <a:pt x="44" y="3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6600"/>
                </a:gs>
                <a:gs pos="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39" name="Picture 38" descr="77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57200"/>
            <a:ext cx="1975554" cy="1066802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981200" y="533400"/>
            <a:ext cx="4495800" cy="838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895600" y="6858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Country profile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" name="Picture 33" descr="6556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1000" y="1828800"/>
            <a:ext cx="691897" cy="655321"/>
          </a:xfrm>
          <a:prstGeom prst="rect">
            <a:avLst/>
          </a:prstGeom>
        </p:spPr>
      </p:pic>
      <p:pic>
        <p:nvPicPr>
          <p:cNvPr id="1026" name="Picture 2" descr="F:\b icon\Untitled-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4114800"/>
            <a:ext cx="514434" cy="533400"/>
          </a:xfrm>
          <a:prstGeom prst="rect">
            <a:avLst/>
          </a:prstGeom>
          <a:noFill/>
        </p:spPr>
      </p:pic>
      <p:pic>
        <p:nvPicPr>
          <p:cNvPr id="33" name="Picture 32" descr="om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67200" y="5447386"/>
            <a:ext cx="837795" cy="42001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WORK F-B 5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2" name="Rectangle 135"/>
          <p:cNvSpPr>
            <a:spLocks noChangeArrowheads="1"/>
          </p:cNvSpPr>
          <p:nvPr/>
        </p:nvSpPr>
        <p:spPr bwMode="auto">
          <a:xfrm>
            <a:off x="1676400" y="4572000"/>
            <a:ext cx="12496800" cy="381000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-111" charset="0"/>
              <a:ea typeface="ＭＳ Ｐゴシック" pitchFamily="-109" charset="-128"/>
              <a:cs typeface="+mn-cs"/>
            </a:endParaRPr>
          </a:p>
        </p:txBody>
      </p:sp>
      <p:grpSp>
        <p:nvGrpSpPr>
          <p:cNvPr id="3" name="Gruppe 107"/>
          <p:cNvGrpSpPr>
            <a:grpSpLocks/>
          </p:cNvGrpSpPr>
          <p:nvPr/>
        </p:nvGrpSpPr>
        <p:grpSpPr bwMode="auto">
          <a:xfrm>
            <a:off x="1676400" y="4271963"/>
            <a:ext cx="12671263" cy="457200"/>
            <a:chOff x="282575" y="3461036"/>
            <a:chExt cx="8545644" cy="457200"/>
          </a:xfrm>
        </p:grpSpPr>
        <p:sp>
          <p:nvSpPr>
            <p:cNvPr id="4" name="Pentagon 104"/>
            <p:cNvSpPr>
              <a:spLocks noChangeArrowheads="1"/>
            </p:cNvSpPr>
            <p:nvPr/>
          </p:nvSpPr>
          <p:spPr bwMode="auto">
            <a:xfrm>
              <a:off x="6757735" y="3461036"/>
              <a:ext cx="2070484" cy="457200"/>
            </a:xfrm>
            <a:prstGeom prst="homePlate">
              <a:avLst>
                <a:gd name="adj" fmla="val 40317"/>
              </a:avLst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</a:pPr>
              <a:endParaRPr lang="en-US" noProof="1">
                <a:latin typeface="Calibri" pitchFamily="34" charset="0"/>
              </a:endParaRPr>
            </a:p>
          </p:txBody>
        </p:sp>
        <p:grpSp>
          <p:nvGrpSpPr>
            <p:cNvPr id="5" name="Gruppe 62"/>
            <p:cNvGrpSpPr>
              <a:grpSpLocks/>
            </p:cNvGrpSpPr>
            <p:nvPr/>
          </p:nvGrpSpPr>
          <p:grpSpPr bwMode="auto">
            <a:xfrm>
              <a:off x="282575" y="3461036"/>
              <a:ext cx="6475159" cy="457200"/>
              <a:chOff x="282575" y="3462341"/>
              <a:chExt cx="6475159" cy="457200"/>
            </a:xfrm>
          </p:grpSpPr>
          <p:grpSp>
            <p:nvGrpSpPr>
              <p:cNvPr id="7" name="Gruppe 75"/>
              <p:cNvGrpSpPr>
                <a:grpSpLocks/>
              </p:cNvGrpSpPr>
              <p:nvPr/>
            </p:nvGrpSpPr>
            <p:grpSpPr bwMode="auto">
              <a:xfrm>
                <a:off x="282575" y="3462341"/>
                <a:ext cx="6475159" cy="457200"/>
                <a:chOff x="272143" y="2949958"/>
                <a:chExt cx="7824838" cy="457921"/>
              </a:xfrm>
            </p:grpSpPr>
            <p:sp>
              <p:nvSpPr>
                <p:cNvPr id="14" name="Rectangle 446"/>
                <p:cNvSpPr>
                  <a:spLocks noChangeArrowheads="1"/>
                </p:cNvSpPr>
                <p:nvPr/>
              </p:nvSpPr>
              <p:spPr bwMode="auto">
                <a:xfrm>
                  <a:off x="2880422" y="2949958"/>
                  <a:ext cx="2523512" cy="457921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endParaRPr lang="en-US" noProof="1">
                    <a:latin typeface="Calibri" pitchFamily="34" charset="0"/>
                  </a:endParaRPr>
                </a:p>
              </p:txBody>
            </p:sp>
            <p:sp>
              <p:nvSpPr>
                <p:cNvPr id="16" name="Rectangle 448"/>
                <p:cNvSpPr>
                  <a:spLocks noChangeArrowheads="1"/>
                </p:cNvSpPr>
                <p:nvPr/>
              </p:nvSpPr>
              <p:spPr bwMode="auto">
                <a:xfrm>
                  <a:off x="5364497" y="2949958"/>
                  <a:ext cx="2732484" cy="457921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endParaRPr lang="en-US" noProof="1">
                    <a:latin typeface="Calibri" pitchFamily="34" charset="0"/>
                  </a:endParaRPr>
                </a:p>
              </p:txBody>
            </p:sp>
            <p:sp>
              <p:nvSpPr>
                <p:cNvPr id="17" name="Rectangle 445"/>
                <p:cNvSpPr>
                  <a:spLocks noChangeArrowheads="1"/>
                </p:cNvSpPr>
                <p:nvPr/>
              </p:nvSpPr>
              <p:spPr bwMode="auto">
                <a:xfrm>
                  <a:off x="272143" y="2949958"/>
                  <a:ext cx="2608279" cy="457921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endParaRPr lang="en-US" noProof="1">
                    <a:latin typeface="Calibri" pitchFamily="34" charset="0"/>
                  </a:endParaRPr>
                </a:p>
              </p:txBody>
            </p:sp>
          </p:grpSp>
          <p:sp>
            <p:nvSpPr>
              <p:cNvPr id="9" name="Rectangle 446"/>
              <p:cNvSpPr>
                <a:spLocks noChangeArrowheads="1"/>
              </p:cNvSpPr>
              <p:nvPr/>
            </p:nvSpPr>
            <p:spPr bwMode="auto">
              <a:xfrm>
                <a:off x="2800692" y="3556003"/>
                <a:ext cx="1414484" cy="300038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/>
                <a:r>
                  <a:rPr lang="en-US" noProof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1977</a:t>
                </a:r>
                <a:endParaRPr lang="en-US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11" name="Rectangle 448"/>
              <p:cNvSpPr>
                <a:spLocks noChangeArrowheads="1"/>
              </p:cNvSpPr>
              <p:nvPr/>
            </p:nvSpPr>
            <p:spPr bwMode="auto">
              <a:xfrm>
                <a:off x="4959079" y="3556003"/>
                <a:ext cx="1414483" cy="300038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/>
                <a:r>
                  <a:rPr lang="en-US" noProof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1994</a:t>
                </a:r>
                <a:endParaRPr lang="en-US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12" name="Rectangle 445"/>
              <p:cNvSpPr>
                <a:spLocks noChangeArrowheads="1"/>
              </p:cNvSpPr>
              <p:nvPr/>
            </p:nvSpPr>
            <p:spPr bwMode="auto">
              <a:xfrm>
                <a:off x="719724" y="3556003"/>
                <a:ext cx="1412896" cy="300038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/>
                <a:r>
                  <a:rPr lang="en-US" noProof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1974</a:t>
                </a:r>
                <a:endParaRPr lang="en-US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sp>
          <p:nvSpPr>
            <p:cNvPr id="6" name="Rectangle 448"/>
            <p:cNvSpPr>
              <a:spLocks noChangeArrowheads="1"/>
            </p:cNvSpPr>
            <p:nvPr/>
          </p:nvSpPr>
          <p:spPr bwMode="auto">
            <a:xfrm>
              <a:off x="7117465" y="3556286"/>
              <a:ext cx="1414483" cy="300037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2012</a:t>
              </a:r>
            </a:p>
          </p:txBody>
        </p:sp>
      </p:grpSp>
      <p:sp>
        <p:nvSpPr>
          <p:cNvPr id="18" name="Rektangel 82"/>
          <p:cNvSpPr>
            <a:spLocks noChangeArrowheads="1"/>
          </p:cNvSpPr>
          <p:nvPr/>
        </p:nvSpPr>
        <p:spPr bwMode="auto">
          <a:xfrm>
            <a:off x="1905000" y="2293203"/>
            <a:ext cx="3476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Statistics Department </a:t>
            </a:r>
            <a:r>
              <a:rPr lang="en-US" sz="2400" b="1" dirty="0" smtClean="0">
                <a:latin typeface="Calibri" pitchFamily="34" charset="0"/>
              </a:rPr>
              <a:t>Ministry of Development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9" name="Nedadgående pil 90"/>
          <p:cNvSpPr>
            <a:spLocks noChangeArrowheads="1"/>
          </p:cNvSpPr>
          <p:nvPr/>
        </p:nvSpPr>
        <p:spPr bwMode="auto">
          <a:xfrm>
            <a:off x="2644775" y="3810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23" name="Nedadgående pil 94"/>
          <p:cNvSpPr>
            <a:spLocks noChangeArrowheads="1"/>
          </p:cNvSpPr>
          <p:nvPr/>
        </p:nvSpPr>
        <p:spPr bwMode="auto">
          <a:xfrm>
            <a:off x="9067800" y="3783013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24" name="Rektangel 95"/>
          <p:cNvSpPr>
            <a:spLocks noChangeArrowheads="1"/>
          </p:cNvSpPr>
          <p:nvPr/>
        </p:nvSpPr>
        <p:spPr bwMode="auto">
          <a:xfrm>
            <a:off x="4953000" y="53340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General Directorate for National Statistics</a:t>
            </a:r>
          </a:p>
          <a:p>
            <a:r>
              <a:rPr lang="en-US" sz="2400" b="1" dirty="0" smtClean="0">
                <a:latin typeface="+mn-lt"/>
              </a:rPr>
              <a:t>Development Council</a:t>
            </a:r>
          </a:p>
        </p:txBody>
      </p:sp>
      <p:sp>
        <p:nvSpPr>
          <p:cNvPr id="25" name="Nedadgående pil 96"/>
          <p:cNvSpPr>
            <a:spLocks noChangeArrowheads="1"/>
          </p:cNvSpPr>
          <p:nvPr/>
        </p:nvSpPr>
        <p:spPr bwMode="auto">
          <a:xfrm rot="10800000">
            <a:off x="5867401" y="4724400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30" name="Nedadgående pil 40"/>
          <p:cNvSpPr>
            <a:spLocks noChangeArrowheads="1"/>
          </p:cNvSpPr>
          <p:nvPr/>
        </p:nvSpPr>
        <p:spPr bwMode="auto">
          <a:xfrm rot="10800000">
            <a:off x="12323762" y="471963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B0036"/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noProof="1">
              <a:solidFill>
                <a:srgbClr val="FFFFFF"/>
              </a:solidFill>
              <a:latin typeface="Calibri" pitchFamily="-111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36" name="Rektangel 95"/>
          <p:cNvSpPr>
            <a:spLocks noChangeArrowheads="1"/>
          </p:cNvSpPr>
          <p:nvPr/>
        </p:nvSpPr>
        <p:spPr bwMode="auto">
          <a:xfrm>
            <a:off x="8001000" y="1689318"/>
            <a:ext cx="403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General Directorate of Social &amp; Economic Statistics  and Information Center</a:t>
            </a:r>
          </a:p>
          <a:p>
            <a:r>
              <a:rPr lang="en-US" sz="2000" b="1" dirty="0" smtClean="0">
                <a:latin typeface="Calibri" pitchFamily="34" charset="0"/>
              </a:rPr>
              <a:t>Ministry of </a:t>
            </a:r>
            <a:r>
              <a:rPr lang="en-US" sz="2000" b="1" dirty="0" smtClean="0">
                <a:latin typeface="+mn-lt"/>
              </a:rPr>
              <a:t>Development and Ministry of National Economic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057400" y="685800"/>
            <a:ext cx="4495800" cy="8382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09800" y="9099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622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/>
              <a:t>Statistics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/>
              <a:t>History in </a:t>
            </a:r>
            <a:r>
              <a:rPr lang="en-GB" sz="2400" b="1" dirty="0" smtClean="0">
                <a:solidFill>
                  <a:srgbClr val="FF0000"/>
                </a:solidFill>
              </a:rPr>
              <a:t>Oman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72800" y="6141184"/>
            <a:ext cx="365760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His Majesty Sultan Qaboos Bin Said issued the Royal Decree No. 31/2012 on 27 May 2012 to establish the National Center for Statistics and Information (NCSI).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10972800" y="5172670"/>
            <a:ext cx="3657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CS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</a:t>
            </a:r>
            <a:endParaRPr lang="en-US" sz="5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2" descr="F:\33333333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457200"/>
            <a:ext cx="2133600" cy="12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 F-B 5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4098" name="Picture 2" descr="F:\aaaaaa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097" y="1034881"/>
            <a:ext cx="8150771" cy="61717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986135"/>
            <a:ext cx="110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Vision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2600" y="16002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provide high-quality statistics and objective, responsive information</a:t>
            </a:r>
            <a:r>
              <a:rPr lang="ar-OM" sz="2000" dirty="0" smtClean="0"/>
              <a:t> </a:t>
            </a:r>
            <a:r>
              <a:rPr lang="en-US" sz="2000" dirty="0" smtClean="0"/>
              <a:t>services in accordance with international standards and best practices, contributing to the social and economic developments of Oman.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6038762" y="6229160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Mission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32196" y="5699493"/>
            <a:ext cx="21928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To develop and maintain a sound and reputable National Statistical System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9601200" y="5689937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To provide adequate, relevant, reliable and timely statistics.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2268200" y="5638800"/>
            <a:ext cx="2472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To promote a culture of statistical awareness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0820400" y="4800600"/>
            <a:ext cx="1159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Values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9917118">
            <a:off x="10085049" y="2749340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9200"/>
                </a:solidFill>
              </a:rPr>
              <a:t>Our leadership</a:t>
            </a:r>
            <a:endParaRPr lang="en-US" sz="2000" dirty="0">
              <a:solidFill>
                <a:srgbClr val="C092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697751">
            <a:off x="10055338" y="1945971"/>
            <a:ext cx="4227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Maintain our commitment to privacy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77600" y="3124200"/>
            <a:ext cx="2821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3300"/>
                </a:solidFill>
              </a:rPr>
              <a:t>Professional is our way</a:t>
            </a:r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789679">
            <a:off x="10465305" y="3670251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3399"/>
                </a:solidFill>
              </a:rPr>
              <a:t>Partnership</a:t>
            </a:r>
            <a:endParaRPr lang="en-US" sz="2000" dirty="0">
              <a:solidFill>
                <a:srgbClr val="FF33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1049248">
            <a:off x="12332184" y="3946456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Our Users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7732460">
            <a:off x="13087680" y="2991477"/>
            <a:ext cx="3379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Transparency Our approach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35000" y="1752600"/>
            <a:ext cx="120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Our Staff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1" name="Picture 20" descr="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3400"/>
            <a:ext cx="1975554" cy="106680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6553200" y="457200"/>
            <a:ext cx="4495800" cy="838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34200" y="609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Vision, Mission &amp; Values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K F-B 5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8" name="Picture 7" descr="88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609600"/>
            <a:ext cx="2286000" cy="1066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762000"/>
            <a:ext cx="6934200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Organization structure for Oman’s National Center for Statistics and Information  </a:t>
            </a:r>
            <a:endParaRPr lang="en-US" b="1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295400" y="2362200"/>
          <a:ext cx="13944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7620000" y="1981200"/>
            <a:ext cx="1383055" cy="691527"/>
            <a:chOff x="5023472" y="200582"/>
            <a:chExt cx="1383055" cy="691527"/>
          </a:xfrm>
        </p:grpSpPr>
        <p:sp>
          <p:nvSpPr>
            <p:cNvPr id="14" name="Rectangle 13"/>
            <p:cNvSpPr/>
            <p:nvPr/>
          </p:nvSpPr>
          <p:spPr>
            <a:xfrm>
              <a:off x="5023472" y="200582"/>
              <a:ext cx="1383055" cy="69152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023472" y="200582"/>
              <a:ext cx="1383055" cy="691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500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00" y="1981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NCSI Board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0" y="381000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34400" y="4953000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229600" y="2438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K F-B 5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8" name="Picture 7" descr="12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7653" y="586792"/>
            <a:ext cx="12793423" cy="71856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43600" y="32004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 long term national strategy for statistical development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7312" y="3714690"/>
            <a:ext cx="4786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setting quality and operational standards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1752600"/>
            <a:ext cx="64139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Responsibilities and Functions of NCSI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28818" y="4191000"/>
            <a:ext cx="4943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implementing statistical programs in NCSI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3418" y="4705290"/>
            <a:ext cx="4730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developing statistical programs in PGUs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5162490"/>
            <a:ext cx="6066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quality management of statistics produced by PGUs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57266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undertaking research and analytical studies to generate value adding information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6172200"/>
            <a:ext cx="3805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building information repositories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6705600"/>
            <a:ext cx="4644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providing one-stop information services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7219890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planning statistical capability building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WORK F-B 5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828802" y="1981200"/>
            <a:ext cx="12496798" cy="5334000"/>
            <a:chOff x="1143001" y="1981200"/>
            <a:chExt cx="7569199" cy="38100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143001" y="1981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04535" y="1981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785100" y="1981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43001" y="2743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04535" y="2743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785100" y="2743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43001" y="3505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204535" y="3505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785100" y="3505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143001" y="4267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204535" y="4267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785100" y="4267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143001" y="5029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204535" y="5029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785100" y="5029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657600" y="19812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Communications</a:t>
            </a:r>
          </a:p>
          <a:p>
            <a:r>
              <a:rPr lang="en-US" sz="2000" dirty="0" smtClean="0"/>
              <a:t>Staff and managers are well informed, know the organization and their role with</a:t>
            </a:r>
          </a:p>
          <a:p>
            <a:r>
              <a:rPr lang="en-US" sz="2000" dirty="0" smtClean="0"/>
              <a:t>regards to it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3581400" y="316218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Human Resources, including Recruitment</a:t>
            </a:r>
          </a:p>
          <a:p>
            <a:r>
              <a:rPr lang="en-US" sz="2000" dirty="0" smtClean="0"/>
              <a:t>Staff fully supported in the personal  ‘hierarchy of needs’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3581400" y="41148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Training and development</a:t>
            </a:r>
          </a:p>
          <a:p>
            <a:r>
              <a:rPr lang="en-US" sz="2000" dirty="0" smtClean="0"/>
              <a:t>The establishment of a training centre and an organisational capacity to know</a:t>
            </a:r>
          </a:p>
          <a:p>
            <a:r>
              <a:rPr lang="en-US" sz="2000" dirty="0" smtClean="0"/>
              <a:t>and meet the training needs of all staff working in official statistics</a:t>
            </a:r>
            <a:endParaRPr lang="en-US" sz="2000" dirty="0"/>
          </a:p>
        </p:txBody>
      </p:sp>
      <p:sp>
        <p:nvSpPr>
          <p:cNvPr id="35" name="Rectangle 34"/>
          <p:cNvSpPr/>
          <p:nvPr/>
        </p:nvSpPr>
        <p:spPr>
          <a:xfrm>
            <a:off x="3581400" y="5181600"/>
            <a:ext cx="922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Official Statistical Service, Oman</a:t>
            </a:r>
          </a:p>
          <a:p>
            <a:r>
              <a:rPr lang="en-US" sz="2000" dirty="0" smtClean="0"/>
              <a:t>Offering a well recognized and highly respected official statistical service to</a:t>
            </a:r>
          </a:p>
          <a:p>
            <a:r>
              <a:rPr lang="en-US" sz="2000" dirty="0" smtClean="0"/>
              <a:t>Oman.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3581400" y="6172200"/>
            <a:ext cx="922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Oman National Spatial Data Infrastructure</a:t>
            </a:r>
          </a:p>
          <a:p>
            <a:r>
              <a:rPr lang="en-US" sz="2000" dirty="0" smtClean="0"/>
              <a:t>ONSDI program will establish a standardized, accurate and up-to-dated GIS data inventory with procedures to continuously updating the data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3182600" y="22860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0-2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82600" y="32766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0-2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182600" y="44196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0-2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182600" y="54864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182600" y="65532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334000" y="762000"/>
            <a:ext cx="4495800" cy="838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86400" y="914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Strategic goals</a:t>
            </a:r>
            <a:endParaRPr lang="en-US" sz="2400" b="1" dirty="0"/>
          </a:p>
        </p:txBody>
      </p:sp>
      <p:pic>
        <p:nvPicPr>
          <p:cNvPr id="45" name="Picture 2" descr="E:\9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2082">
            <a:off x="66839" y="586176"/>
            <a:ext cx="1961989" cy="109953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228600" y="747883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WORK F-B 5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grpSp>
        <p:nvGrpSpPr>
          <p:cNvPr id="19" name="Group 64"/>
          <p:cNvGrpSpPr>
            <a:grpSpLocks/>
          </p:cNvGrpSpPr>
          <p:nvPr/>
        </p:nvGrpSpPr>
        <p:grpSpPr bwMode="auto">
          <a:xfrm>
            <a:off x="1828802" y="1066800"/>
            <a:ext cx="12496798" cy="5334000"/>
            <a:chOff x="1143001" y="1981200"/>
            <a:chExt cx="7569199" cy="38100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143001" y="1981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204535" y="1981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785100" y="1981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143001" y="2743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204535" y="2743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785100" y="2743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143001" y="3505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204535" y="3505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785100" y="3505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143001" y="4267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204535" y="4267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785100" y="4267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143001" y="5029200"/>
              <a:ext cx="1061534" cy="762000"/>
            </a:xfrm>
            <a:prstGeom prst="rect">
              <a:avLst/>
            </a:prstGeom>
            <a:gradFill rotWithShape="1">
              <a:gsLst>
                <a:gs pos="0">
                  <a:srgbClr val="70ECF7"/>
                </a:gs>
                <a:gs pos="34000">
                  <a:srgbClr val="176FA2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lt1"/>
                  </a:solidFill>
                  <a:latin typeface="+mn-lt"/>
                  <a:ea typeface="+mn-ea"/>
                </a:rPr>
                <a:t>H</a:t>
              </a:r>
              <a:endParaRPr lang="en-US" sz="4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204535" y="5029200"/>
              <a:ext cx="5580566" cy="7620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50000">
                  <a:srgbClr val="F2F2F2"/>
                </a:gs>
                <a:gs pos="86000">
                  <a:srgbClr val="7F7F7F"/>
                </a:gs>
                <a:gs pos="100000">
                  <a:srgbClr val="404040"/>
                </a:gs>
              </a:gsLst>
              <a:lin ang="5400000"/>
            </a:gradFill>
            <a:ln w="9525">
              <a:solidFill>
                <a:srgbClr val="40404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785100" y="5029200"/>
              <a:ext cx="927100" cy="762000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36000">
                  <a:srgbClr val="BFBFBF"/>
                </a:gs>
                <a:gs pos="100000">
                  <a:srgbClr val="7F7F7F"/>
                </a:gs>
              </a:gsLst>
              <a:lin ang="5400000"/>
            </a:gradFill>
            <a:ln w="9525">
              <a:solidFill>
                <a:srgbClr val="595959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657600" y="121920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Information Technology </a:t>
            </a:r>
          </a:p>
          <a:p>
            <a:r>
              <a:rPr lang="en-US" sz="2000" dirty="0" smtClean="0"/>
              <a:t>To fully exploit IT as a catalyst for achievement and innovation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3581400" y="2133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 Management</a:t>
            </a:r>
          </a:p>
          <a:p>
            <a:r>
              <a:rPr lang="en-US" sz="2000" dirty="0" smtClean="0"/>
              <a:t>Technical capacity (Methodological, Research, Spatial analyses, IT etc) to</a:t>
            </a:r>
          </a:p>
          <a:p>
            <a:r>
              <a:rPr lang="en-US" sz="2000" dirty="0" smtClean="0"/>
              <a:t>understand, handle and protect the information entrusted to us.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3581400" y="320040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 Collection Tools </a:t>
            </a:r>
          </a:p>
          <a:p>
            <a:r>
              <a:rPr lang="en-US" sz="2000" dirty="0" smtClean="0"/>
              <a:t>Modern, efficient and effective methods for the collection of information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3581400" y="4267200"/>
            <a:ext cx="922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Knowledge – Transfer </a:t>
            </a:r>
          </a:p>
          <a:p>
            <a:r>
              <a:rPr lang="en-US" sz="2000" dirty="0" smtClean="0"/>
              <a:t>Strong in core/key disciplines i.e. statistical, methodological, research, GIS, analyses and IT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3581400" y="5257800"/>
            <a:ext cx="922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Administrative Data </a:t>
            </a:r>
          </a:p>
          <a:p>
            <a:r>
              <a:rPr lang="en-US" sz="2000" dirty="0" smtClean="0"/>
              <a:t>Minimize burden and maximize the use of available data through the sourcing of</a:t>
            </a:r>
          </a:p>
          <a:p>
            <a:r>
              <a:rPr lang="en-US" sz="2000" dirty="0" smtClean="0"/>
              <a:t>data collected for other than statistical purpose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3182600" y="13716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182600" y="23622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182600" y="35052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0-2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182600" y="45720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82600" y="56388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828800" y="6400800"/>
            <a:ext cx="1752600" cy="1066800"/>
          </a:xfrm>
          <a:prstGeom prst="rect">
            <a:avLst/>
          </a:prstGeom>
          <a:gradFill rotWithShape="1">
            <a:gsLst>
              <a:gs pos="0">
                <a:srgbClr val="70ECF7"/>
              </a:gs>
              <a:gs pos="34000">
                <a:srgbClr val="176FA2"/>
              </a:gs>
              <a:gs pos="100000">
                <a:srgbClr val="002060"/>
              </a:gs>
            </a:gsLst>
            <a:lin ang="5400000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dirty="0" smtClean="0">
                <a:solidFill>
                  <a:schemeClr val="lt1"/>
                </a:solidFill>
                <a:latin typeface="+mn-lt"/>
                <a:ea typeface="+mn-ea"/>
              </a:rPr>
              <a:t>H</a:t>
            </a:r>
            <a:endParaRPr lang="en-US" sz="4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581400" y="6400800"/>
            <a:ext cx="9213552" cy="1066800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50000">
                <a:srgbClr val="F2F2F2"/>
              </a:gs>
              <a:gs pos="86000">
                <a:srgbClr val="7F7F7F"/>
              </a:gs>
              <a:gs pos="100000">
                <a:srgbClr val="404040"/>
              </a:gs>
            </a:gsLst>
            <a:lin ang="5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801600" y="6400800"/>
            <a:ext cx="1530648" cy="106680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3600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81400" y="6514981"/>
            <a:ext cx="9220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Production Process </a:t>
            </a:r>
          </a:p>
          <a:p>
            <a:r>
              <a:rPr lang="en-US" sz="2000" dirty="0" smtClean="0"/>
              <a:t>Fully documented, quality assured processes for the production of our outputs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3182600" y="6705600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7674D"/>
      </a:accent1>
      <a:accent2>
        <a:srgbClr val="54A838"/>
      </a:accent2>
      <a:accent3>
        <a:srgbClr val="B0DFA0"/>
      </a:accent3>
      <a:accent4>
        <a:srgbClr val="CAE9C0"/>
      </a:accent4>
      <a:accent5>
        <a:srgbClr val="E4F4DF"/>
      </a:accent5>
      <a:accent6>
        <a:srgbClr val="A5C249"/>
      </a:accent6>
      <a:hlink>
        <a:srgbClr val="E4F4DF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840</Words>
  <Application>Microsoft Office PowerPoint</Application>
  <PresentationFormat>Custom</PresentationFormat>
  <Paragraphs>180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Custom Design</vt:lpstr>
      <vt:lpstr>Theme1</vt:lpstr>
      <vt:lpstr>Office Theme</vt:lpstr>
      <vt:lpstr>1_Theme1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mhaggag</dc:creator>
  <cp:lastModifiedBy>babdali</cp:lastModifiedBy>
  <cp:revision>681</cp:revision>
  <dcterms:created xsi:type="dcterms:W3CDTF">2013-10-21T05:46:42Z</dcterms:created>
  <dcterms:modified xsi:type="dcterms:W3CDTF">2013-10-21T05:46:43Z</dcterms:modified>
</cp:coreProperties>
</file>